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AEAE"/>
    <a:srgbClr val="A9D1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906B9B-EC26-BF08-8154-0A557F4A6B8D}" v="97" dt="2024-12-02T23:45:04.432"/>
    <p1510:client id="{1EFA210A-7A01-569E-1CB2-0313C52C713E}" v="12" dt="2024-12-03T01:54:16.446"/>
    <p1510:client id="{76456AD1-2D55-9775-0016-6DECC5555AF4}" v="308" dt="2024-12-02T18:28:17.424"/>
    <p1510:client id="{88A6E2BE-5654-C1FA-7AE1-9AA7A71B227E}" v="12" dt="2024-12-03T00:26:49.988"/>
    <p1510:client id="{D9377297-18AF-B407-F55F-44E1F54EBEFB}" v="2" dt="2024-12-03T02:01:26.4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9104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9410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3883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476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0876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73227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670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91980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3682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16022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95021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3C2AD-8618-4C1B-8E92-A54A9BF7238A}" type="datetimeFigureOut">
              <a:rPr lang="es-AR" smtClean="0"/>
              <a:t>2/12/2024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485D7-FAAB-497C-B014-C20AA445744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15903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5000"/>
                    </a14:imgEffect>
                    <a14:imgEffect>
                      <a14:brightnessContrast contrast="-3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225961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36850" y="2879436"/>
            <a:ext cx="10152257" cy="1099127"/>
          </a:xfrm>
        </p:spPr>
        <p:txBody>
          <a:bodyPr>
            <a:normAutofit/>
          </a:bodyPr>
          <a:lstStyle/>
          <a:p>
            <a:r>
              <a:rPr lang="es-AR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Impact"/>
              </a:rPr>
              <a:t>SIMULADOR DE RULETA EN PSEINT</a:t>
            </a:r>
            <a:endParaRPr lang="es-AR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3139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5000"/>
                    </a14:imgEffect>
                    <a14:imgEffect>
                      <a14:brightnessContrast contrast="-3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225961" cy="6858000"/>
          </a:xfrm>
          <a:prstGeom prst="rect">
            <a:avLst/>
          </a:prstGeom>
        </p:spPr>
      </p:pic>
      <p:sp>
        <p:nvSpPr>
          <p:cNvPr id="35" name="Forma libre 34"/>
          <p:cNvSpPr/>
          <p:nvPr/>
        </p:nvSpPr>
        <p:spPr>
          <a:xfrm>
            <a:off x="9670093" y="953083"/>
            <a:ext cx="5018762" cy="4979341"/>
          </a:xfrm>
          <a:custGeom>
            <a:avLst/>
            <a:gdLst>
              <a:gd name="connsiteX0" fmla="*/ 2521907 w 5018762"/>
              <a:gd name="connsiteY0" fmla="*/ 4440721 h 4979341"/>
              <a:gd name="connsiteX1" fmla="*/ 2791217 w 5018762"/>
              <a:gd name="connsiteY1" fmla="*/ 4710031 h 4979341"/>
              <a:gd name="connsiteX2" fmla="*/ 2521907 w 5018762"/>
              <a:gd name="connsiteY2" fmla="*/ 4979341 h 4979341"/>
              <a:gd name="connsiteX3" fmla="*/ 2252597 w 5018762"/>
              <a:gd name="connsiteY3" fmla="*/ 4710031 h 4979341"/>
              <a:gd name="connsiteX4" fmla="*/ 2521907 w 5018762"/>
              <a:gd name="connsiteY4" fmla="*/ 4440721 h 4979341"/>
              <a:gd name="connsiteX5" fmla="*/ 4008329 w 5018762"/>
              <a:gd name="connsiteY5" fmla="*/ 3899707 h 4979341"/>
              <a:gd name="connsiteX6" fmla="*/ 4277639 w 5018762"/>
              <a:gd name="connsiteY6" fmla="*/ 4169017 h 4979341"/>
              <a:gd name="connsiteX7" fmla="*/ 4008329 w 5018762"/>
              <a:gd name="connsiteY7" fmla="*/ 4438327 h 4979341"/>
              <a:gd name="connsiteX8" fmla="*/ 3739019 w 5018762"/>
              <a:gd name="connsiteY8" fmla="*/ 4169017 h 4979341"/>
              <a:gd name="connsiteX9" fmla="*/ 4008329 w 5018762"/>
              <a:gd name="connsiteY9" fmla="*/ 3899707 h 4979341"/>
              <a:gd name="connsiteX10" fmla="*/ 1022959 w 5018762"/>
              <a:gd name="connsiteY10" fmla="*/ 3899707 h 4979341"/>
              <a:gd name="connsiteX11" fmla="*/ 1292269 w 5018762"/>
              <a:gd name="connsiteY11" fmla="*/ 4169017 h 4979341"/>
              <a:gd name="connsiteX12" fmla="*/ 1022959 w 5018762"/>
              <a:gd name="connsiteY12" fmla="*/ 4438327 h 4979341"/>
              <a:gd name="connsiteX13" fmla="*/ 753649 w 5018762"/>
              <a:gd name="connsiteY13" fmla="*/ 4169017 h 4979341"/>
              <a:gd name="connsiteX14" fmla="*/ 1022959 w 5018762"/>
              <a:gd name="connsiteY14" fmla="*/ 3899707 h 4979341"/>
              <a:gd name="connsiteX15" fmla="*/ 4749452 w 5018762"/>
              <a:gd name="connsiteY15" fmla="*/ 2206606 h 4979341"/>
              <a:gd name="connsiteX16" fmla="*/ 5018762 w 5018762"/>
              <a:gd name="connsiteY16" fmla="*/ 2475916 h 4979341"/>
              <a:gd name="connsiteX17" fmla="*/ 4749452 w 5018762"/>
              <a:gd name="connsiteY17" fmla="*/ 2745226 h 4979341"/>
              <a:gd name="connsiteX18" fmla="*/ 4480142 w 5018762"/>
              <a:gd name="connsiteY18" fmla="*/ 2475916 h 4979341"/>
              <a:gd name="connsiteX19" fmla="*/ 4749452 w 5018762"/>
              <a:gd name="connsiteY19" fmla="*/ 2206606 h 4979341"/>
              <a:gd name="connsiteX20" fmla="*/ 269310 w 5018762"/>
              <a:gd name="connsiteY20" fmla="*/ 2206606 h 4979341"/>
              <a:gd name="connsiteX21" fmla="*/ 538620 w 5018762"/>
              <a:gd name="connsiteY21" fmla="*/ 2475916 h 4979341"/>
              <a:gd name="connsiteX22" fmla="*/ 269310 w 5018762"/>
              <a:gd name="connsiteY22" fmla="*/ 2745226 h 4979341"/>
              <a:gd name="connsiteX23" fmla="*/ 0 w 5018762"/>
              <a:gd name="connsiteY23" fmla="*/ 2475916 h 4979341"/>
              <a:gd name="connsiteX24" fmla="*/ 269310 w 5018762"/>
              <a:gd name="connsiteY24" fmla="*/ 2206606 h 4979341"/>
              <a:gd name="connsiteX25" fmla="*/ 2519808 w 5018762"/>
              <a:gd name="connsiteY25" fmla="*/ 662177 h 4979341"/>
              <a:gd name="connsiteX26" fmla="*/ 708913 w 5018762"/>
              <a:gd name="connsiteY26" fmla="*/ 2473070 h 4979341"/>
              <a:gd name="connsiteX27" fmla="*/ 2519808 w 5018762"/>
              <a:gd name="connsiteY27" fmla="*/ 4283965 h 4979341"/>
              <a:gd name="connsiteX28" fmla="*/ 4330703 w 5018762"/>
              <a:gd name="connsiteY28" fmla="*/ 2473070 h 4979341"/>
              <a:gd name="connsiteX29" fmla="*/ 2519808 w 5018762"/>
              <a:gd name="connsiteY29" fmla="*/ 662177 h 4979341"/>
              <a:gd name="connsiteX30" fmla="*/ 4008329 w 5018762"/>
              <a:gd name="connsiteY30" fmla="*/ 513567 h 4979341"/>
              <a:gd name="connsiteX31" fmla="*/ 4277639 w 5018762"/>
              <a:gd name="connsiteY31" fmla="*/ 782877 h 4979341"/>
              <a:gd name="connsiteX32" fmla="*/ 4008329 w 5018762"/>
              <a:gd name="connsiteY32" fmla="*/ 1052187 h 4979341"/>
              <a:gd name="connsiteX33" fmla="*/ 3739019 w 5018762"/>
              <a:gd name="connsiteY33" fmla="*/ 782877 h 4979341"/>
              <a:gd name="connsiteX34" fmla="*/ 4008329 w 5018762"/>
              <a:gd name="connsiteY34" fmla="*/ 513567 h 4979341"/>
              <a:gd name="connsiteX35" fmla="*/ 1022959 w 5018762"/>
              <a:gd name="connsiteY35" fmla="*/ 505155 h 4979341"/>
              <a:gd name="connsiteX36" fmla="*/ 1292269 w 5018762"/>
              <a:gd name="connsiteY36" fmla="*/ 774465 h 4979341"/>
              <a:gd name="connsiteX37" fmla="*/ 1022959 w 5018762"/>
              <a:gd name="connsiteY37" fmla="*/ 1043775 h 4979341"/>
              <a:gd name="connsiteX38" fmla="*/ 753649 w 5018762"/>
              <a:gd name="connsiteY38" fmla="*/ 774465 h 4979341"/>
              <a:gd name="connsiteX39" fmla="*/ 1022959 w 5018762"/>
              <a:gd name="connsiteY39" fmla="*/ 505155 h 4979341"/>
              <a:gd name="connsiteX40" fmla="*/ 2812469 w 5018762"/>
              <a:gd name="connsiteY40" fmla="*/ 359449 h 4979341"/>
              <a:gd name="connsiteX41" fmla="*/ 2946040 w 5018762"/>
              <a:gd name="connsiteY41" fmla="*/ 381786 h 4979341"/>
              <a:gd name="connsiteX42" fmla="*/ 3585198 w 5018762"/>
              <a:gd name="connsiteY42" fmla="*/ 622675 h 4979341"/>
              <a:gd name="connsiteX43" fmla="*/ 3709831 w 5018762"/>
              <a:gd name="connsiteY43" fmla="*/ 701514 h 4979341"/>
              <a:gd name="connsiteX44" fmla="*/ 3703756 w 5018762"/>
              <a:gd name="connsiteY44" fmla="*/ 721085 h 4979341"/>
              <a:gd name="connsiteX45" fmla="*/ 3697607 w 5018762"/>
              <a:gd name="connsiteY45" fmla="*/ 782081 h 4979341"/>
              <a:gd name="connsiteX46" fmla="*/ 4000268 w 5018762"/>
              <a:gd name="connsiteY46" fmla="*/ 1084742 h 4979341"/>
              <a:gd name="connsiteX47" fmla="*/ 4118077 w 5018762"/>
              <a:gd name="connsiteY47" fmla="*/ 1060958 h 4979341"/>
              <a:gd name="connsiteX48" fmla="*/ 4120150 w 5018762"/>
              <a:gd name="connsiteY48" fmla="*/ 1059832 h 4979341"/>
              <a:gd name="connsiteX49" fmla="*/ 4137039 w 5018762"/>
              <a:gd name="connsiteY49" fmla="*/ 1077759 h 4979341"/>
              <a:gd name="connsiteX50" fmla="*/ 4614442 w 5018762"/>
              <a:gd name="connsiteY50" fmla="*/ 2044991 h 4979341"/>
              <a:gd name="connsiteX51" fmla="*/ 4636701 w 5018762"/>
              <a:gd name="connsiteY51" fmla="*/ 2190836 h 4979341"/>
              <a:gd name="connsiteX52" fmla="*/ 4618363 w 5018762"/>
              <a:gd name="connsiteY52" fmla="*/ 2196529 h 4979341"/>
              <a:gd name="connsiteX53" fmla="*/ 4433511 w 5018762"/>
              <a:gd name="connsiteY53" fmla="*/ 2475405 h 4979341"/>
              <a:gd name="connsiteX54" fmla="*/ 4618363 w 5018762"/>
              <a:gd name="connsiteY54" fmla="*/ 2754282 h 4979341"/>
              <a:gd name="connsiteX55" fmla="*/ 4636935 w 5018762"/>
              <a:gd name="connsiteY55" fmla="*/ 2760047 h 4979341"/>
              <a:gd name="connsiteX56" fmla="*/ 4624475 w 5018762"/>
              <a:gd name="connsiteY56" fmla="*/ 2853459 h 4979341"/>
              <a:gd name="connsiteX57" fmla="*/ 4170145 w 5018762"/>
              <a:gd name="connsiteY57" fmla="*/ 3833902 h 4979341"/>
              <a:gd name="connsiteX58" fmla="*/ 4132071 w 5018762"/>
              <a:gd name="connsiteY58" fmla="*/ 3876299 h 4979341"/>
              <a:gd name="connsiteX59" fmla="*/ 4118077 w 5018762"/>
              <a:gd name="connsiteY59" fmla="*/ 3868704 h 4979341"/>
              <a:gd name="connsiteX60" fmla="*/ 4000268 w 5018762"/>
              <a:gd name="connsiteY60" fmla="*/ 3844919 h 4979341"/>
              <a:gd name="connsiteX61" fmla="*/ 3697607 w 5018762"/>
              <a:gd name="connsiteY61" fmla="*/ 4147580 h 4979341"/>
              <a:gd name="connsiteX62" fmla="*/ 3703756 w 5018762"/>
              <a:gd name="connsiteY62" fmla="*/ 4208577 h 4979341"/>
              <a:gd name="connsiteX63" fmla="*/ 3715037 w 5018762"/>
              <a:gd name="connsiteY63" fmla="*/ 4244918 h 4979341"/>
              <a:gd name="connsiteX64" fmla="*/ 3629576 w 5018762"/>
              <a:gd name="connsiteY64" fmla="*/ 4301904 h 4979341"/>
              <a:gd name="connsiteX65" fmla="*/ 2952560 w 5018762"/>
              <a:gd name="connsiteY65" fmla="*/ 4567705 h 4979341"/>
              <a:gd name="connsiteX66" fmla="*/ 2802222 w 5018762"/>
              <a:gd name="connsiteY66" fmla="*/ 4590649 h 4979341"/>
              <a:gd name="connsiteX67" fmla="*/ 2799594 w 5018762"/>
              <a:gd name="connsiteY67" fmla="*/ 4582186 h 4979341"/>
              <a:gd name="connsiteX68" fmla="*/ 2520718 w 5018762"/>
              <a:gd name="connsiteY68" fmla="*/ 4397334 h 4979341"/>
              <a:gd name="connsiteX69" fmla="*/ 2241842 w 5018762"/>
              <a:gd name="connsiteY69" fmla="*/ 4582186 h 4979341"/>
              <a:gd name="connsiteX70" fmla="*/ 2238676 w 5018762"/>
              <a:gd name="connsiteY70" fmla="*/ 4592385 h 4979341"/>
              <a:gd name="connsiteX71" fmla="*/ 2236788 w 5018762"/>
              <a:gd name="connsiteY71" fmla="*/ 4592196 h 4979341"/>
              <a:gd name="connsiteX72" fmla="*/ 1459091 w 5018762"/>
              <a:gd name="connsiteY72" fmla="*/ 4328140 h 4979341"/>
              <a:gd name="connsiteX73" fmla="*/ 1326585 w 5018762"/>
              <a:gd name="connsiteY73" fmla="*/ 4244320 h 4979341"/>
              <a:gd name="connsiteX74" fmla="*/ 1337680 w 5018762"/>
              <a:gd name="connsiteY74" fmla="*/ 4208576 h 4979341"/>
              <a:gd name="connsiteX75" fmla="*/ 1343829 w 5018762"/>
              <a:gd name="connsiteY75" fmla="*/ 4147579 h 4979341"/>
              <a:gd name="connsiteX76" fmla="*/ 1041168 w 5018762"/>
              <a:gd name="connsiteY76" fmla="*/ 3844918 h 4979341"/>
              <a:gd name="connsiteX77" fmla="*/ 923359 w 5018762"/>
              <a:gd name="connsiteY77" fmla="*/ 3868703 h 4979341"/>
              <a:gd name="connsiteX78" fmla="*/ 909987 w 5018762"/>
              <a:gd name="connsiteY78" fmla="*/ 3875961 h 4979341"/>
              <a:gd name="connsiteX79" fmla="*/ 907250 w 5018762"/>
              <a:gd name="connsiteY79" fmla="*/ 3873055 h 4979341"/>
              <a:gd name="connsiteX80" fmla="*/ 429847 w 5018762"/>
              <a:gd name="connsiteY80" fmla="*/ 2905822 h 4979341"/>
              <a:gd name="connsiteX81" fmla="*/ 407047 w 5018762"/>
              <a:gd name="connsiteY81" fmla="*/ 2756428 h 4979341"/>
              <a:gd name="connsiteX82" fmla="*/ 413957 w 5018762"/>
              <a:gd name="connsiteY82" fmla="*/ 2754283 h 4979341"/>
              <a:gd name="connsiteX83" fmla="*/ 598808 w 5018762"/>
              <a:gd name="connsiteY83" fmla="*/ 2475406 h 4979341"/>
              <a:gd name="connsiteX84" fmla="*/ 413957 w 5018762"/>
              <a:gd name="connsiteY84" fmla="*/ 2196530 h 4979341"/>
              <a:gd name="connsiteX85" fmla="*/ 406879 w 5018762"/>
              <a:gd name="connsiteY85" fmla="*/ 2194333 h 4979341"/>
              <a:gd name="connsiteX86" fmla="*/ 419814 w 5018762"/>
              <a:gd name="connsiteY86" fmla="*/ 2097355 h 4979341"/>
              <a:gd name="connsiteX87" fmla="*/ 874144 w 5018762"/>
              <a:gd name="connsiteY87" fmla="*/ 1116913 h 4979341"/>
              <a:gd name="connsiteX88" fmla="*/ 924638 w 5018762"/>
              <a:gd name="connsiteY88" fmla="*/ 1061355 h 4979341"/>
              <a:gd name="connsiteX89" fmla="*/ 980172 w 5018762"/>
              <a:gd name="connsiteY89" fmla="*/ 1078593 h 4979341"/>
              <a:gd name="connsiteX90" fmla="*/ 1041168 w 5018762"/>
              <a:gd name="connsiteY90" fmla="*/ 1084743 h 4979341"/>
              <a:gd name="connsiteX91" fmla="*/ 1343829 w 5018762"/>
              <a:gd name="connsiteY91" fmla="*/ 782082 h 4979341"/>
              <a:gd name="connsiteX92" fmla="*/ 1337680 w 5018762"/>
              <a:gd name="connsiteY92" fmla="*/ 721085 h 4979341"/>
              <a:gd name="connsiteX93" fmla="*/ 1331813 w 5018762"/>
              <a:gd name="connsiteY93" fmla="*/ 702183 h 4979341"/>
              <a:gd name="connsiteX94" fmla="*/ 1504149 w 5018762"/>
              <a:gd name="connsiteY94" fmla="*/ 597487 h 4979341"/>
              <a:gd name="connsiteX95" fmla="*/ 2117854 w 5018762"/>
              <a:gd name="connsiteY95" fmla="*/ 377935 h 4979341"/>
              <a:gd name="connsiteX96" fmla="*/ 2233283 w 5018762"/>
              <a:gd name="connsiteY96" fmla="*/ 359562 h 4979341"/>
              <a:gd name="connsiteX97" fmla="*/ 2243982 w 5018762"/>
              <a:gd name="connsiteY97" fmla="*/ 394029 h 4979341"/>
              <a:gd name="connsiteX98" fmla="*/ 2522858 w 5018762"/>
              <a:gd name="connsiteY98" fmla="*/ 578881 h 4979341"/>
              <a:gd name="connsiteX99" fmla="*/ 2801734 w 5018762"/>
              <a:gd name="connsiteY99" fmla="*/ 394029 h 4979341"/>
              <a:gd name="connsiteX100" fmla="*/ 2521907 w 5018762"/>
              <a:gd name="connsiteY100" fmla="*/ 0 h 4979341"/>
              <a:gd name="connsiteX101" fmla="*/ 2791217 w 5018762"/>
              <a:gd name="connsiteY101" fmla="*/ 269310 h 4979341"/>
              <a:gd name="connsiteX102" fmla="*/ 2521907 w 5018762"/>
              <a:gd name="connsiteY102" fmla="*/ 538620 h 4979341"/>
              <a:gd name="connsiteX103" fmla="*/ 2252597 w 5018762"/>
              <a:gd name="connsiteY103" fmla="*/ 269310 h 4979341"/>
              <a:gd name="connsiteX104" fmla="*/ 2521907 w 5018762"/>
              <a:gd name="connsiteY104" fmla="*/ 0 h 4979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5018762" h="4979341">
                <a:moveTo>
                  <a:pt x="2521907" y="4440721"/>
                </a:moveTo>
                <a:cubicBezTo>
                  <a:pt x="2670643" y="4440721"/>
                  <a:pt x="2791217" y="4561295"/>
                  <a:pt x="2791217" y="4710031"/>
                </a:cubicBezTo>
                <a:cubicBezTo>
                  <a:pt x="2791217" y="4858767"/>
                  <a:pt x="2670643" y="4979341"/>
                  <a:pt x="2521907" y="4979341"/>
                </a:cubicBezTo>
                <a:cubicBezTo>
                  <a:pt x="2373171" y="4979341"/>
                  <a:pt x="2252597" y="4858767"/>
                  <a:pt x="2252597" y="4710031"/>
                </a:cubicBezTo>
                <a:cubicBezTo>
                  <a:pt x="2252597" y="4561295"/>
                  <a:pt x="2373171" y="4440721"/>
                  <a:pt x="2521907" y="4440721"/>
                </a:cubicBezTo>
                <a:close/>
                <a:moveTo>
                  <a:pt x="4008329" y="3899707"/>
                </a:moveTo>
                <a:cubicBezTo>
                  <a:pt x="4157065" y="3899707"/>
                  <a:pt x="4277639" y="4020281"/>
                  <a:pt x="4277639" y="4169017"/>
                </a:cubicBezTo>
                <a:cubicBezTo>
                  <a:pt x="4277639" y="4317753"/>
                  <a:pt x="4157065" y="4438327"/>
                  <a:pt x="4008329" y="4438327"/>
                </a:cubicBezTo>
                <a:cubicBezTo>
                  <a:pt x="3859593" y="4438327"/>
                  <a:pt x="3739019" y="4317753"/>
                  <a:pt x="3739019" y="4169017"/>
                </a:cubicBezTo>
                <a:cubicBezTo>
                  <a:pt x="3739019" y="4020281"/>
                  <a:pt x="3859593" y="3899707"/>
                  <a:pt x="4008329" y="3899707"/>
                </a:cubicBezTo>
                <a:close/>
                <a:moveTo>
                  <a:pt x="1022959" y="3899707"/>
                </a:moveTo>
                <a:cubicBezTo>
                  <a:pt x="1171695" y="3899707"/>
                  <a:pt x="1292269" y="4020281"/>
                  <a:pt x="1292269" y="4169017"/>
                </a:cubicBezTo>
                <a:cubicBezTo>
                  <a:pt x="1292269" y="4317753"/>
                  <a:pt x="1171695" y="4438327"/>
                  <a:pt x="1022959" y="4438327"/>
                </a:cubicBezTo>
                <a:cubicBezTo>
                  <a:pt x="874223" y="4438327"/>
                  <a:pt x="753649" y="4317753"/>
                  <a:pt x="753649" y="4169017"/>
                </a:cubicBezTo>
                <a:cubicBezTo>
                  <a:pt x="753649" y="4020281"/>
                  <a:pt x="874223" y="3899707"/>
                  <a:pt x="1022959" y="3899707"/>
                </a:cubicBezTo>
                <a:close/>
                <a:moveTo>
                  <a:pt x="4749452" y="2206606"/>
                </a:moveTo>
                <a:cubicBezTo>
                  <a:pt x="4898188" y="2206606"/>
                  <a:pt x="5018762" y="2327180"/>
                  <a:pt x="5018762" y="2475916"/>
                </a:cubicBezTo>
                <a:cubicBezTo>
                  <a:pt x="5018762" y="2624652"/>
                  <a:pt x="4898188" y="2745226"/>
                  <a:pt x="4749452" y="2745226"/>
                </a:cubicBezTo>
                <a:cubicBezTo>
                  <a:pt x="4600716" y="2745226"/>
                  <a:pt x="4480142" y="2624652"/>
                  <a:pt x="4480142" y="2475916"/>
                </a:cubicBezTo>
                <a:cubicBezTo>
                  <a:pt x="4480142" y="2327180"/>
                  <a:pt x="4600716" y="2206606"/>
                  <a:pt x="4749452" y="2206606"/>
                </a:cubicBezTo>
                <a:close/>
                <a:moveTo>
                  <a:pt x="269310" y="2206606"/>
                </a:moveTo>
                <a:cubicBezTo>
                  <a:pt x="418046" y="2206606"/>
                  <a:pt x="538620" y="2327180"/>
                  <a:pt x="538620" y="2475916"/>
                </a:cubicBezTo>
                <a:cubicBezTo>
                  <a:pt x="538620" y="2624652"/>
                  <a:pt x="418046" y="2745226"/>
                  <a:pt x="269310" y="2745226"/>
                </a:cubicBezTo>
                <a:cubicBezTo>
                  <a:pt x="120574" y="2745226"/>
                  <a:pt x="0" y="2624652"/>
                  <a:pt x="0" y="2475916"/>
                </a:cubicBezTo>
                <a:cubicBezTo>
                  <a:pt x="0" y="2327180"/>
                  <a:pt x="120574" y="2206606"/>
                  <a:pt x="269310" y="2206606"/>
                </a:cubicBezTo>
                <a:close/>
                <a:moveTo>
                  <a:pt x="2519808" y="662177"/>
                </a:moveTo>
                <a:cubicBezTo>
                  <a:pt x="1519679" y="662177"/>
                  <a:pt x="708913" y="1472941"/>
                  <a:pt x="708913" y="2473070"/>
                </a:cubicBezTo>
                <a:cubicBezTo>
                  <a:pt x="708913" y="3473200"/>
                  <a:pt x="1519679" y="4283965"/>
                  <a:pt x="2519808" y="4283965"/>
                </a:cubicBezTo>
                <a:cubicBezTo>
                  <a:pt x="3519938" y="4283965"/>
                  <a:pt x="4330703" y="3473200"/>
                  <a:pt x="4330703" y="2473070"/>
                </a:cubicBezTo>
                <a:cubicBezTo>
                  <a:pt x="4330703" y="1472941"/>
                  <a:pt x="3519938" y="662177"/>
                  <a:pt x="2519808" y="662177"/>
                </a:cubicBezTo>
                <a:close/>
                <a:moveTo>
                  <a:pt x="4008329" y="513567"/>
                </a:moveTo>
                <a:cubicBezTo>
                  <a:pt x="4157065" y="513567"/>
                  <a:pt x="4277639" y="634141"/>
                  <a:pt x="4277639" y="782877"/>
                </a:cubicBezTo>
                <a:cubicBezTo>
                  <a:pt x="4277639" y="931613"/>
                  <a:pt x="4157065" y="1052187"/>
                  <a:pt x="4008329" y="1052187"/>
                </a:cubicBezTo>
                <a:cubicBezTo>
                  <a:pt x="3859593" y="1052187"/>
                  <a:pt x="3739019" y="931613"/>
                  <a:pt x="3739019" y="782877"/>
                </a:cubicBezTo>
                <a:cubicBezTo>
                  <a:pt x="3739019" y="634141"/>
                  <a:pt x="3859593" y="513567"/>
                  <a:pt x="4008329" y="513567"/>
                </a:cubicBezTo>
                <a:close/>
                <a:moveTo>
                  <a:pt x="1022959" y="505155"/>
                </a:moveTo>
                <a:cubicBezTo>
                  <a:pt x="1171695" y="505155"/>
                  <a:pt x="1292269" y="625728"/>
                  <a:pt x="1292269" y="774465"/>
                </a:cubicBezTo>
                <a:cubicBezTo>
                  <a:pt x="1292269" y="923201"/>
                  <a:pt x="1171695" y="1043775"/>
                  <a:pt x="1022959" y="1043775"/>
                </a:cubicBezTo>
                <a:cubicBezTo>
                  <a:pt x="874223" y="1043775"/>
                  <a:pt x="753649" y="923201"/>
                  <a:pt x="753649" y="774465"/>
                </a:cubicBezTo>
                <a:cubicBezTo>
                  <a:pt x="753649" y="625728"/>
                  <a:pt x="874223" y="505155"/>
                  <a:pt x="1022959" y="505155"/>
                </a:cubicBezTo>
                <a:close/>
                <a:moveTo>
                  <a:pt x="2812469" y="359449"/>
                </a:moveTo>
                <a:lnTo>
                  <a:pt x="2946040" y="381786"/>
                </a:lnTo>
                <a:cubicBezTo>
                  <a:pt x="3174385" y="427768"/>
                  <a:pt x="3389544" y="510171"/>
                  <a:pt x="3585198" y="622675"/>
                </a:cubicBezTo>
                <a:lnTo>
                  <a:pt x="3709831" y="701514"/>
                </a:lnTo>
                <a:lnTo>
                  <a:pt x="3703756" y="721085"/>
                </a:lnTo>
                <a:cubicBezTo>
                  <a:pt x="3699724" y="740787"/>
                  <a:pt x="3697607" y="761187"/>
                  <a:pt x="3697607" y="782081"/>
                </a:cubicBezTo>
                <a:cubicBezTo>
                  <a:pt x="3697607" y="949236"/>
                  <a:pt x="3833113" y="1084742"/>
                  <a:pt x="4000268" y="1084742"/>
                </a:cubicBezTo>
                <a:cubicBezTo>
                  <a:pt x="4042057" y="1084742"/>
                  <a:pt x="4081867" y="1076273"/>
                  <a:pt x="4118077" y="1060958"/>
                </a:cubicBezTo>
                <a:lnTo>
                  <a:pt x="4120150" y="1059832"/>
                </a:lnTo>
                <a:lnTo>
                  <a:pt x="4137039" y="1077759"/>
                </a:lnTo>
                <a:cubicBezTo>
                  <a:pt x="4371999" y="1349002"/>
                  <a:pt x="4539763" y="1680043"/>
                  <a:pt x="4614442" y="2044991"/>
                </a:cubicBezTo>
                <a:lnTo>
                  <a:pt x="4636701" y="2190836"/>
                </a:lnTo>
                <a:lnTo>
                  <a:pt x="4618363" y="2196529"/>
                </a:lnTo>
                <a:cubicBezTo>
                  <a:pt x="4509733" y="2242475"/>
                  <a:pt x="4433511" y="2350039"/>
                  <a:pt x="4433511" y="2475405"/>
                </a:cubicBezTo>
                <a:cubicBezTo>
                  <a:pt x="4433511" y="2600771"/>
                  <a:pt x="4509733" y="2708335"/>
                  <a:pt x="4618363" y="2754282"/>
                </a:cubicBezTo>
                <a:lnTo>
                  <a:pt x="4636935" y="2760047"/>
                </a:lnTo>
                <a:lnTo>
                  <a:pt x="4624475" y="2853459"/>
                </a:lnTo>
                <a:cubicBezTo>
                  <a:pt x="4558719" y="3221578"/>
                  <a:pt x="4398646" y="3557022"/>
                  <a:pt x="4170145" y="3833902"/>
                </a:cubicBezTo>
                <a:lnTo>
                  <a:pt x="4132071" y="3876299"/>
                </a:lnTo>
                <a:lnTo>
                  <a:pt x="4118077" y="3868704"/>
                </a:lnTo>
                <a:cubicBezTo>
                  <a:pt x="4081867" y="3853388"/>
                  <a:pt x="4042057" y="3844919"/>
                  <a:pt x="4000268" y="3844919"/>
                </a:cubicBezTo>
                <a:cubicBezTo>
                  <a:pt x="3833113" y="3844919"/>
                  <a:pt x="3697607" y="3980425"/>
                  <a:pt x="3697607" y="4147580"/>
                </a:cubicBezTo>
                <a:cubicBezTo>
                  <a:pt x="3697607" y="4168475"/>
                  <a:pt x="3699724" y="4188874"/>
                  <a:pt x="3703756" y="4208577"/>
                </a:cubicBezTo>
                <a:lnTo>
                  <a:pt x="3715037" y="4244918"/>
                </a:lnTo>
                <a:lnTo>
                  <a:pt x="3629576" y="4301904"/>
                </a:lnTo>
                <a:cubicBezTo>
                  <a:pt x="3424088" y="4426761"/>
                  <a:pt x="3195859" y="4517919"/>
                  <a:pt x="2952560" y="4567705"/>
                </a:cubicBezTo>
                <a:lnTo>
                  <a:pt x="2802222" y="4590649"/>
                </a:lnTo>
                <a:lnTo>
                  <a:pt x="2799594" y="4582186"/>
                </a:lnTo>
                <a:cubicBezTo>
                  <a:pt x="2753648" y="4473556"/>
                  <a:pt x="2646085" y="4397334"/>
                  <a:pt x="2520718" y="4397334"/>
                </a:cubicBezTo>
                <a:cubicBezTo>
                  <a:pt x="2395352" y="4397334"/>
                  <a:pt x="2287788" y="4473556"/>
                  <a:pt x="2241842" y="4582186"/>
                </a:cubicBezTo>
                <a:lnTo>
                  <a:pt x="2238676" y="4592385"/>
                </a:lnTo>
                <a:lnTo>
                  <a:pt x="2236788" y="4592196"/>
                </a:lnTo>
                <a:cubicBezTo>
                  <a:pt x="1956749" y="4554804"/>
                  <a:pt x="1693876" y="4463145"/>
                  <a:pt x="1459091" y="4328140"/>
                </a:cubicBezTo>
                <a:lnTo>
                  <a:pt x="1326585" y="4244320"/>
                </a:lnTo>
                <a:lnTo>
                  <a:pt x="1337680" y="4208576"/>
                </a:lnTo>
                <a:cubicBezTo>
                  <a:pt x="1341712" y="4188873"/>
                  <a:pt x="1343829" y="4168474"/>
                  <a:pt x="1343829" y="4147579"/>
                </a:cubicBezTo>
                <a:cubicBezTo>
                  <a:pt x="1343829" y="3980424"/>
                  <a:pt x="1208323" y="3844918"/>
                  <a:pt x="1041168" y="3844918"/>
                </a:cubicBezTo>
                <a:cubicBezTo>
                  <a:pt x="999380" y="3844918"/>
                  <a:pt x="959569" y="3853387"/>
                  <a:pt x="923359" y="3868703"/>
                </a:cubicBezTo>
                <a:lnTo>
                  <a:pt x="909987" y="3875961"/>
                </a:lnTo>
                <a:lnTo>
                  <a:pt x="907250" y="3873055"/>
                </a:lnTo>
                <a:cubicBezTo>
                  <a:pt x="672291" y="3601812"/>
                  <a:pt x="504526" y="3270771"/>
                  <a:pt x="429847" y="2905822"/>
                </a:cubicBezTo>
                <a:lnTo>
                  <a:pt x="407047" y="2756428"/>
                </a:lnTo>
                <a:lnTo>
                  <a:pt x="413957" y="2754283"/>
                </a:lnTo>
                <a:cubicBezTo>
                  <a:pt x="522586" y="2708336"/>
                  <a:pt x="598808" y="2600772"/>
                  <a:pt x="598808" y="2475406"/>
                </a:cubicBezTo>
                <a:cubicBezTo>
                  <a:pt x="598808" y="2350040"/>
                  <a:pt x="522586" y="2242476"/>
                  <a:pt x="413957" y="2196530"/>
                </a:cubicBezTo>
                <a:lnTo>
                  <a:pt x="406879" y="2194333"/>
                </a:lnTo>
                <a:lnTo>
                  <a:pt x="419814" y="2097355"/>
                </a:lnTo>
                <a:cubicBezTo>
                  <a:pt x="485570" y="1729235"/>
                  <a:pt x="645643" y="1393791"/>
                  <a:pt x="874144" y="1116913"/>
                </a:cubicBezTo>
                <a:lnTo>
                  <a:pt x="924638" y="1061355"/>
                </a:lnTo>
                <a:lnTo>
                  <a:pt x="980172" y="1078593"/>
                </a:lnTo>
                <a:cubicBezTo>
                  <a:pt x="999874" y="1082626"/>
                  <a:pt x="1020274" y="1084743"/>
                  <a:pt x="1041168" y="1084743"/>
                </a:cubicBezTo>
                <a:cubicBezTo>
                  <a:pt x="1208323" y="1084743"/>
                  <a:pt x="1343829" y="949237"/>
                  <a:pt x="1343829" y="782082"/>
                </a:cubicBezTo>
                <a:cubicBezTo>
                  <a:pt x="1343829" y="761187"/>
                  <a:pt x="1341712" y="740787"/>
                  <a:pt x="1337680" y="721085"/>
                </a:cubicBezTo>
                <a:lnTo>
                  <a:pt x="1331813" y="702183"/>
                </a:lnTo>
                <a:lnTo>
                  <a:pt x="1504149" y="597487"/>
                </a:lnTo>
                <a:cubicBezTo>
                  <a:pt x="1693282" y="494744"/>
                  <a:pt x="1899671" y="419739"/>
                  <a:pt x="2117854" y="377935"/>
                </a:cubicBezTo>
                <a:lnTo>
                  <a:pt x="2233283" y="359562"/>
                </a:lnTo>
                <a:lnTo>
                  <a:pt x="2243982" y="394029"/>
                </a:lnTo>
                <a:cubicBezTo>
                  <a:pt x="2289928" y="502659"/>
                  <a:pt x="2397492" y="578881"/>
                  <a:pt x="2522858" y="578881"/>
                </a:cubicBezTo>
                <a:cubicBezTo>
                  <a:pt x="2648225" y="578881"/>
                  <a:pt x="2755788" y="502659"/>
                  <a:pt x="2801734" y="394029"/>
                </a:cubicBezTo>
                <a:close/>
                <a:moveTo>
                  <a:pt x="2521907" y="0"/>
                </a:moveTo>
                <a:cubicBezTo>
                  <a:pt x="2670643" y="0"/>
                  <a:pt x="2791217" y="120574"/>
                  <a:pt x="2791217" y="269310"/>
                </a:cubicBezTo>
                <a:cubicBezTo>
                  <a:pt x="2791217" y="418046"/>
                  <a:pt x="2670643" y="538620"/>
                  <a:pt x="2521907" y="538620"/>
                </a:cubicBezTo>
                <a:cubicBezTo>
                  <a:pt x="2373171" y="538620"/>
                  <a:pt x="2252597" y="418046"/>
                  <a:pt x="2252597" y="269310"/>
                </a:cubicBezTo>
                <a:cubicBezTo>
                  <a:pt x="2252597" y="120574"/>
                  <a:pt x="2373171" y="0"/>
                  <a:pt x="2521907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806813" y="3289331"/>
            <a:ext cx="253938" cy="253938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0565644" y="3315750"/>
            <a:ext cx="254006" cy="25400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5165" y="3315749"/>
            <a:ext cx="256381" cy="256381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46C8E73-DE16-C153-4255-98C9134F1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300018" y="1060451"/>
            <a:ext cx="4795982" cy="3416320"/>
          </a:xfrm>
          <a:prstGeom prst="rect">
            <a:avLst/>
          </a:prstGeom>
          <a:solidFill>
            <a:schemeClr val="bg1">
              <a:lumMod val="95000"/>
              <a:alpha val="28000"/>
            </a:schemeClr>
          </a:solidFill>
          <a:ln>
            <a:noFill/>
          </a:ln>
          <a:effectLst>
            <a:softEdge rad="50800"/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600" b="1" i="0" u="none" strike="noStrike" kern="1200" normalizeH="0" baseline="0" noProof="0" dirty="0">
                <a:ln w="660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Impact"/>
                <a:ea typeface="+mn-lt"/>
                <a:cs typeface="+mn-lt"/>
              </a:rPr>
              <a:t>¡Bienvenidos!</a:t>
            </a:r>
            <a:br>
              <a:rPr lang="es-ES" sz="3600" b="1" i="0" u="none" strike="noStrike" kern="1200" normalizeH="0" baseline="0" noProof="0" dirty="0">
                <a:ln w="660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Impact"/>
                <a:ea typeface="+mn-lt"/>
                <a:cs typeface="+mn-lt"/>
              </a:rPr>
            </a:br>
            <a:br>
              <a:rPr lang="es-ES" sz="3600" b="1" i="0" u="none" strike="noStrike" kern="1200" normalizeH="0" baseline="0" noProof="0" dirty="0">
                <a:ln w="660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Impact"/>
                <a:ea typeface="+mn-lt"/>
                <a:cs typeface="+mn-lt"/>
              </a:rPr>
            </a:br>
            <a:r>
              <a:rPr kumimoji="0" lang="es-ES" sz="3600" b="1" i="0" u="none" strike="noStrike" kern="1200" normalizeH="0" baseline="0" noProof="0" dirty="0">
                <a:ln w="660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Impact"/>
                <a:ea typeface="+mn-lt"/>
                <a:cs typeface="+mn-lt"/>
              </a:rPr>
              <a:t>TRABAJO PRÁCTICO FINAL</a:t>
            </a:r>
            <a:endParaRPr lang="es-ES" sz="1800" b="1" i="0" u="none" strike="noStrike" kern="1200" normalizeH="0" baseline="0" noProof="0" dirty="0">
              <a:ln w="6600">
                <a:solidFill>
                  <a:schemeClr val="accent2">
                    <a:lumMod val="60000"/>
                    <a:lumOff val="40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uLnTx/>
              <a:uFillTx/>
              <a:latin typeface="Impact"/>
              <a:ea typeface="Calibri"/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3600" b="1" i="0" u="none" strike="noStrike" kern="1200" normalizeH="0" baseline="0" noProof="0" dirty="0">
              <a:ln w="6600">
                <a:solidFill>
                  <a:schemeClr val="accent2">
                    <a:lumMod val="60000"/>
                    <a:lumOff val="40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uLnTx/>
              <a:uFillTx/>
              <a:latin typeface="Impact"/>
              <a:ea typeface="+mn-lt"/>
              <a:cs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600" b="1" i="0" u="none" strike="noStrike" kern="1200" normalizeH="0" baseline="0" noProof="0" dirty="0">
                <a:ln w="660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Impact"/>
                <a:ea typeface="+mn-lt"/>
                <a:cs typeface="+mn-lt"/>
              </a:rPr>
              <a:t>Materia:  Laboratorio</a:t>
            </a:r>
            <a:endParaRPr lang="es-ES" sz="1800" b="1" i="0" u="none" strike="noStrike" kern="1200" normalizeH="0" baseline="0" noProof="0" dirty="0">
              <a:ln w="6600">
                <a:solidFill>
                  <a:schemeClr val="accent2">
                    <a:lumMod val="60000"/>
                    <a:lumOff val="40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uLnTx/>
              <a:uFillTx/>
              <a:latin typeface="Impact"/>
              <a:ea typeface="+mn-lt"/>
              <a:cs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600" b="1" i="0" u="none" strike="noStrike" kern="1200" normalizeH="0" baseline="0" noProof="0" dirty="0">
                <a:ln w="660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Impact"/>
                <a:ea typeface="+mn-lt"/>
                <a:cs typeface="+mn-lt"/>
              </a:rPr>
              <a:t>Alumno:  Ian Figueroa</a:t>
            </a:r>
            <a:endParaRPr kumimoji="0" lang="es-ES" sz="3600" b="0" i="0" u="none" strike="noStrike" kern="1200" cap="none" spc="0" normalizeH="0" baseline="0" noProof="0" dirty="0"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  <a:solidFill>
                <a:schemeClr val="accent6">
                  <a:lumMod val="76000"/>
                </a:schemeClr>
              </a:solidFill>
              <a:effectLst/>
              <a:uLnTx/>
              <a:uFillTx/>
              <a:latin typeface="Impact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5450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85000"/>
                    </a14:imgEffect>
                    <a14:imgEffect>
                      <a14:brightnessContrast contrast="-3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225961" cy="6858000"/>
          </a:xfrm>
          <a:prstGeom prst="rect">
            <a:avLst/>
          </a:prstGeom>
        </p:spPr>
      </p:pic>
      <p:sp>
        <p:nvSpPr>
          <p:cNvPr id="35" name="Forma libre 34"/>
          <p:cNvSpPr/>
          <p:nvPr/>
        </p:nvSpPr>
        <p:spPr>
          <a:xfrm rot="18621880">
            <a:off x="9670093" y="953083"/>
            <a:ext cx="5018762" cy="4979341"/>
          </a:xfrm>
          <a:custGeom>
            <a:avLst/>
            <a:gdLst>
              <a:gd name="connsiteX0" fmla="*/ 2521907 w 5018762"/>
              <a:gd name="connsiteY0" fmla="*/ 4440721 h 4979341"/>
              <a:gd name="connsiteX1" fmla="*/ 2791217 w 5018762"/>
              <a:gd name="connsiteY1" fmla="*/ 4710031 h 4979341"/>
              <a:gd name="connsiteX2" fmla="*/ 2521907 w 5018762"/>
              <a:gd name="connsiteY2" fmla="*/ 4979341 h 4979341"/>
              <a:gd name="connsiteX3" fmla="*/ 2252597 w 5018762"/>
              <a:gd name="connsiteY3" fmla="*/ 4710031 h 4979341"/>
              <a:gd name="connsiteX4" fmla="*/ 2521907 w 5018762"/>
              <a:gd name="connsiteY4" fmla="*/ 4440721 h 4979341"/>
              <a:gd name="connsiteX5" fmla="*/ 4008329 w 5018762"/>
              <a:gd name="connsiteY5" fmla="*/ 3899707 h 4979341"/>
              <a:gd name="connsiteX6" fmla="*/ 4277639 w 5018762"/>
              <a:gd name="connsiteY6" fmla="*/ 4169017 h 4979341"/>
              <a:gd name="connsiteX7" fmla="*/ 4008329 w 5018762"/>
              <a:gd name="connsiteY7" fmla="*/ 4438327 h 4979341"/>
              <a:gd name="connsiteX8" fmla="*/ 3739019 w 5018762"/>
              <a:gd name="connsiteY8" fmla="*/ 4169017 h 4979341"/>
              <a:gd name="connsiteX9" fmla="*/ 4008329 w 5018762"/>
              <a:gd name="connsiteY9" fmla="*/ 3899707 h 4979341"/>
              <a:gd name="connsiteX10" fmla="*/ 1022959 w 5018762"/>
              <a:gd name="connsiteY10" fmla="*/ 3899707 h 4979341"/>
              <a:gd name="connsiteX11" fmla="*/ 1292269 w 5018762"/>
              <a:gd name="connsiteY11" fmla="*/ 4169017 h 4979341"/>
              <a:gd name="connsiteX12" fmla="*/ 1022959 w 5018762"/>
              <a:gd name="connsiteY12" fmla="*/ 4438327 h 4979341"/>
              <a:gd name="connsiteX13" fmla="*/ 753649 w 5018762"/>
              <a:gd name="connsiteY13" fmla="*/ 4169017 h 4979341"/>
              <a:gd name="connsiteX14" fmla="*/ 1022959 w 5018762"/>
              <a:gd name="connsiteY14" fmla="*/ 3899707 h 4979341"/>
              <a:gd name="connsiteX15" fmla="*/ 4749452 w 5018762"/>
              <a:gd name="connsiteY15" fmla="*/ 2206606 h 4979341"/>
              <a:gd name="connsiteX16" fmla="*/ 5018762 w 5018762"/>
              <a:gd name="connsiteY16" fmla="*/ 2475916 h 4979341"/>
              <a:gd name="connsiteX17" fmla="*/ 4749452 w 5018762"/>
              <a:gd name="connsiteY17" fmla="*/ 2745226 h 4979341"/>
              <a:gd name="connsiteX18" fmla="*/ 4480142 w 5018762"/>
              <a:gd name="connsiteY18" fmla="*/ 2475916 h 4979341"/>
              <a:gd name="connsiteX19" fmla="*/ 4749452 w 5018762"/>
              <a:gd name="connsiteY19" fmla="*/ 2206606 h 4979341"/>
              <a:gd name="connsiteX20" fmla="*/ 269310 w 5018762"/>
              <a:gd name="connsiteY20" fmla="*/ 2206606 h 4979341"/>
              <a:gd name="connsiteX21" fmla="*/ 538620 w 5018762"/>
              <a:gd name="connsiteY21" fmla="*/ 2475916 h 4979341"/>
              <a:gd name="connsiteX22" fmla="*/ 269310 w 5018762"/>
              <a:gd name="connsiteY22" fmla="*/ 2745226 h 4979341"/>
              <a:gd name="connsiteX23" fmla="*/ 0 w 5018762"/>
              <a:gd name="connsiteY23" fmla="*/ 2475916 h 4979341"/>
              <a:gd name="connsiteX24" fmla="*/ 269310 w 5018762"/>
              <a:gd name="connsiteY24" fmla="*/ 2206606 h 4979341"/>
              <a:gd name="connsiteX25" fmla="*/ 2519808 w 5018762"/>
              <a:gd name="connsiteY25" fmla="*/ 662177 h 4979341"/>
              <a:gd name="connsiteX26" fmla="*/ 708913 w 5018762"/>
              <a:gd name="connsiteY26" fmla="*/ 2473070 h 4979341"/>
              <a:gd name="connsiteX27" fmla="*/ 2519808 w 5018762"/>
              <a:gd name="connsiteY27" fmla="*/ 4283965 h 4979341"/>
              <a:gd name="connsiteX28" fmla="*/ 4330703 w 5018762"/>
              <a:gd name="connsiteY28" fmla="*/ 2473070 h 4979341"/>
              <a:gd name="connsiteX29" fmla="*/ 2519808 w 5018762"/>
              <a:gd name="connsiteY29" fmla="*/ 662177 h 4979341"/>
              <a:gd name="connsiteX30" fmla="*/ 4008329 w 5018762"/>
              <a:gd name="connsiteY30" fmla="*/ 513567 h 4979341"/>
              <a:gd name="connsiteX31" fmla="*/ 4277639 w 5018762"/>
              <a:gd name="connsiteY31" fmla="*/ 782877 h 4979341"/>
              <a:gd name="connsiteX32" fmla="*/ 4008329 w 5018762"/>
              <a:gd name="connsiteY32" fmla="*/ 1052187 h 4979341"/>
              <a:gd name="connsiteX33" fmla="*/ 3739019 w 5018762"/>
              <a:gd name="connsiteY33" fmla="*/ 782877 h 4979341"/>
              <a:gd name="connsiteX34" fmla="*/ 4008329 w 5018762"/>
              <a:gd name="connsiteY34" fmla="*/ 513567 h 4979341"/>
              <a:gd name="connsiteX35" fmla="*/ 1022959 w 5018762"/>
              <a:gd name="connsiteY35" fmla="*/ 505155 h 4979341"/>
              <a:gd name="connsiteX36" fmla="*/ 1292269 w 5018762"/>
              <a:gd name="connsiteY36" fmla="*/ 774465 h 4979341"/>
              <a:gd name="connsiteX37" fmla="*/ 1022959 w 5018762"/>
              <a:gd name="connsiteY37" fmla="*/ 1043775 h 4979341"/>
              <a:gd name="connsiteX38" fmla="*/ 753649 w 5018762"/>
              <a:gd name="connsiteY38" fmla="*/ 774465 h 4979341"/>
              <a:gd name="connsiteX39" fmla="*/ 1022959 w 5018762"/>
              <a:gd name="connsiteY39" fmla="*/ 505155 h 4979341"/>
              <a:gd name="connsiteX40" fmla="*/ 2812469 w 5018762"/>
              <a:gd name="connsiteY40" fmla="*/ 359449 h 4979341"/>
              <a:gd name="connsiteX41" fmla="*/ 2946040 w 5018762"/>
              <a:gd name="connsiteY41" fmla="*/ 381786 h 4979341"/>
              <a:gd name="connsiteX42" fmla="*/ 3585198 w 5018762"/>
              <a:gd name="connsiteY42" fmla="*/ 622675 h 4979341"/>
              <a:gd name="connsiteX43" fmla="*/ 3709831 w 5018762"/>
              <a:gd name="connsiteY43" fmla="*/ 701514 h 4979341"/>
              <a:gd name="connsiteX44" fmla="*/ 3703756 w 5018762"/>
              <a:gd name="connsiteY44" fmla="*/ 721085 h 4979341"/>
              <a:gd name="connsiteX45" fmla="*/ 3697607 w 5018762"/>
              <a:gd name="connsiteY45" fmla="*/ 782081 h 4979341"/>
              <a:gd name="connsiteX46" fmla="*/ 4000268 w 5018762"/>
              <a:gd name="connsiteY46" fmla="*/ 1084742 h 4979341"/>
              <a:gd name="connsiteX47" fmla="*/ 4118077 w 5018762"/>
              <a:gd name="connsiteY47" fmla="*/ 1060958 h 4979341"/>
              <a:gd name="connsiteX48" fmla="*/ 4120150 w 5018762"/>
              <a:gd name="connsiteY48" fmla="*/ 1059832 h 4979341"/>
              <a:gd name="connsiteX49" fmla="*/ 4137039 w 5018762"/>
              <a:gd name="connsiteY49" fmla="*/ 1077759 h 4979341"/>
              <a:gd name="connsiteX50" fmla="*/ 4614442 w 5018762"/>
              <a:gd name="connsiteY50" fmla="*/ 2044991 h 4979341"/>
              <a:gd name="connsiteX51" fmla="*/ 4636701 w 5018762"/>
              <a:gd name="connsiteY51" fmla="*/ 2190836 h 4979341"/>
              <a:gd name="connsiteX52" fmla="*/ 4618363 w 5018762"/>
              <a:gd name="connsiteY52" fmla="*/ 2196529 h 4979341"/>
              <a:gd name="connsiteX53" fmla="*/ 4433511 w 5018762"/>
              <a:gd name="connsiteY53" fmla="*/ 2475405 h 4979341"/>
              <a:gd name="connsiteX54" fmla="*/ 4618363 w 5018762"/>
              <a:gd name="connsiteY54" fmla="*/ 2754282 h 4979341"/>
              <a:gd name="connsiteX55" fmla="*/ 4636935 w 5018762"/>
              <a:gd name="connsiteY55" fmla="*/ 2760047 h 4979341"/>
              <a:gd name="connsiteX56" fmla="*/ 4624475 w 5018762"/>
              <a:gd name="connsiteY56" fmla="*/ 2853459 h 4979341"/>
              <a:gd name="connsiteX57" fmla="*/ 4170145 w 5018762"/>
              <a:gd name="connsiteY57" fmla="*/ 3833902 h 4979341"/>
              <a:gd name="connsiteX58" fmla="*/ 4132071 w 5018762"/>
              <a:gd name="connsiteY58" fmla="*/ 3876299 h 4979341"/>
              <a:gd name="connsiteX59" fmla="*/ 4118077 w 5018762"/>
              <a:gd name="connsiteY59" fmla="*/ 3868704 h 4979341"/>
              <a:gd name="connsiteX60" fmla="*/ 4000268 w 5018762"/>
              <a:gd name="connsiteY60" fmla="*/ 3844919 h 4979341"/>
              <a:gd name="connsiteX61" fmla="*/ 3697607 w 5018762"/>
              <a:gd name="connsiteY61" fmla="*/ 4147580 h 4979341"/>
              <a:gd name="connsiteX62" fmla="*/ 3703756 w 5018762"/>
              <a:gd name="connsiteY62" fmla="*/ 4208577 h 4979341"/>
              <a:gd name="connsiteX63" fmla="*/ 3715037 w 5018762"/>
              <a:gd name="connsiteY63" fmla="*/ 4244918 h 4979341"/>
              <a:gd name="connsiteX64" fmla="*/ 3629576 w 5018762"/>
              <a:gd name="connsiteY64" fmla="*/ 4301904 h 4979341"/>
              <a:gd name="connsiteX65" fmla="*/ 2952560 w 5018762"/>
              <a:gd name="connsiteY65" fmla="*/ 4567705 h 4979341"/>
              <a:gd name="connsiteX66" fmla="*/ 2802222 w 5018762"/>
              <a:gd name="connsiteY66" fmla="*/ 4590649 h 4979341"/>
              <a:gd name="connsiteX67" fmla="*/ 2799594 w 5018762"/>
              <a:gd name="connsiteY67" fmla="*/ 4582186 h 4979341"/>
              <a:gd name="connsiteX68" fmla="*/ 2520718 w 5018762"/>
              <a:gd name="connsiteY68" fmla="*/ 4397334 h 4979341"/>
              <a:gd name="connsiteX69" fmla="*/ 2241842 w 5018762"/>
              <a:gd name="connsiteY69" fmla="*/ 4582186 h 4979341"/>
              <a:gd name="connsiteX70" fmla="*/ 2238676 w 5018762"/>
              <a:gd name="connsiteY70" fmla="*/ 4592385 h 4979341"/>
              <a:gd name="connsiteX71" fmla="*/ 2236788 w 5018762"/>
              <a:gd name="connsiteY71" fmla="*/ 4592196 h 4979341"/>
              <a:gd name="connsiteX72" fmla="*/ 1459091 w 5018762"/>
              <a:gd name="connsiteY72" fmla="*/ 4328140 h 4979341"/>
              <a:gd name="connsiteX73" fmla="*/ 1326585 w 5018762"/>
              <a:gd name="connsiteY73" fmla="*/ 4244320 h 4979341"/>
              <a:gd name="connsiteX74" fmla="*/ 1337680 w 5018762"/>
              <a:gd name="connsiteY74" fmla="*/ 4208576 h 4979341"/>
              <a:gd name="connsiteX75" fmla="*/ 1343829 w 5018762"/>
              <a:gd name="connsiteY75" fmla="*/ 4147579 h 4979341"/>
              <a:gd name="connsiteX76" fmla="*/ 1041168 w 5018762"/>
              <a:gd name="connsiteY76" fmla="*/ 3844918 h 4979341"/>
              <a:gd name="connsiteX77" fmla="*/ 923359 w 5018762"/>
              <a:gd name="connsiteY77" fmla="*/ 3868703 h 4979341"/>
              <a:gd name="connsiteX78" fmla="*/ 909987 w 5018762"/>
              <a:gd name="connsiteY78" fmla="*/ 3875961 h 4979341"/>
              <a:gd name="connsiteX79" fmla="*/ 907250 w 5018762"/>
              <a:gd name="connsiteY79" fmla="*/ 3873055 h 4979341"/>
              <a:gd name="connsiteX80" fmla="*/ 429847 w 5018762"/>
              <a:gd name="connsiteY80" fmla="*/ 2905822 h 4979341"/>
              <a:gd name="connsiteX81" fmla="*/ 407047 w 5018762"/>
              <a:gd name="connsiteY81" fmla="*/ 2756428 h 4979341"/>
              <a:gd name="connsiteX82" fmla="*/ 413957 w 5018762"/>
              <a:gd name="connsiteY82" fmla="*/ 2754283 h 4979341"/>
              <a:gd name="connsiteX83" fmla="*/ 598808 w 5018762"/>
              <a:gd name="connsiteY83" fmla="*/ 2475406 h 4979341"/>
              <a:gd name="connsiteX84" fmla="*/ 413957 w 5018762"/>
              <a:gd name="connsiteY84" fmla="*/ 2196530 h 4979341"/>
              <a:gd name="connsiteX85" fmla="*/ 406879 w 5018762"/>
              <a:gd name="connsiteY85" fmla="*/ 2194333 h 4979341"/>
              <a:gd name="connsiteX86" fmla="*/ 419814 w 5018762"/>
              <a:gd name="connsiteY86" fmla="*/ 2097355 h 4979341"/>
              <a:gd name="connsiteX87" fmla="*/ 874144 w 5018762"/>
              <a:gd name="connsiteY87" fmla="*/ 1116913 h 4979341"/>
              <a:gd name="connsiteX88" fmla="*/ 924638 w 5018762"/>
              <a:gd name="connsiteY88" fmla="*/ 1061355 h 4979341"/>
              <a:gd name="connsiteX89" fmla="*/ 980172 w 5018762"/>
              <a:gd name="connsiteY89" fmla="*/ 1078593 h 4979341"/>
              <a:gd name="connsiteX90" fmla="*/ 1041168 w 5018762"/>
              <a:gd name="connsiteY90" fmla="*/ 1084743 h 4979341"/>
              <a:gd name="connsiteX91" fmla="*/ 1343829 w 5018762"/>
              <a:gd name="connsiteY91" fmla="*/ 782082 h 4979341"/>
              <a:gd name="connsiteX92" fmla="*/ 1337680 w 5018762"/>
              <a:gd name="connsiteY92" fmla="*/ 721085 h 4979341"/>
              <a:gd name="connsiteX93" fmla="*/ 1331813 w 5018762"/>
              <a:gd name="connsiteY93" fmla="*/ 702183 h 4979341"/>
              <a:gd name="connsiteX94" fmla="*/ 1504149 w 5018762"/>
              <a:gd name="connsiteY94" fmla="*/ 597487 h 4979341"/>
              <a:gd name="connsiteX95" fmla="*/ 2117854 w 5018762"/>
              <a:gd name="connsiteY95" fmla="*/ 377935 h 4979341"/>
              <a:gd name="connsiteX96" fmla="*/ 2233283 w 5018762"/>
              <a:gd name="connsiteY96" fmla="*/ 359562 h 4979341"/>
              <a:gd name="connsiteX97" fmla="*/ 2243982 w 5018762"/>
              <a:gd name="connsiteY97" fmla="*/ 394029 h 4979341"/>
              <a:gd name="connsiteX98" fmla="*/ 2522858 w 5018762"/>
              <a:gd name="connsiteY98" fmla="*/ 578881 h 4979341"/>
              <a:gd name="connsiteX99" fmla="*/ 2801734 w 5018762"/>
              <a:gd name="connsiteY99" fmla="*/ 394029 h 4979341"/>
              <a:gd name="connsiteX100" fmla="*/ 2521907 w 5018762"/>
              <a:gd name="connsiteY100" fmla="*/ 0 h 4979341"/>
              <a:gd name="connsiteX101" fmla="*/ 2791217 w 5018762"/>
              <a:gd name="connsiteY101" fmla="*/ 269310 h 4979341"/>
              <a:gd name="connsiteX102" fmla="*/ 2521907 w 5018762"/>
              <a:gd name="connsiteY102" fmla="*/ 538620 h 4979341"/>
              <a:gd name="connsiteX103" fmla="*/ 2252597 w 5018762"/>
              <a:gd name="connsiteY103" fmla="*/ 269310 h 4979341"/>
              <a:gd name="connsiteX104" fmla="*/ 2521907 w 5018762"/>
              <a:gd name="connsiteY104" fmla="*/ 0 h 4979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5018762" h="4979341">
                <a:moveTo>
                  <a:pt x="2521907" y="4440721"/>
                </a:moveTo>
                <a:cubicBezTo>
                  <a:pt x="2670643" y="4440721"/>
                  <a:pt x="2791217" y="4561295"/>
                  <a:pt x="2791217" y="4710031"/>
                </a:cubicBezTo>
                <a:cubicBezTo>
                  <a:pt x="2791217" y="4858767"/>
                  <a:pt x="2670643" y="4979341"/>
                  <a:pt x="2521907" y="4979341"/>
                </a:cubicBezTo>
                <a:cubicBezTo>
                  <a:pt x="2373171" y="4979341"/>
                  <a:pt x="2252597" y="4858767"/>
                  <a:pt x="2252597" y="4710031"/>
                </a:cubicBezTo>
                <a:cubicBezTo>
                  <a:pt x="2252597" y="4561295"/>
                  <a:pt x="2373171" y="4440721"/>
                  <a:pt x="2521907" y="4440721"/>
                </a:cubicBezTo>
                <a:close/>
                <a:moveTo>
                  <a:pt x="4008329" y="3899707"/>
                </a:moveTo>
                <a:cubicBezTo>
                  <a:pt x="4157065" y="3899707"/>
                  <a:pt x="4277639" y="4020281"/>
                  <a:pt x="4277639" y="4169017"/>
                </a:cubicBezTo>
                <a:cubicBezTo>
                  <a:pt x="4277639" y="4317753"/>
                  <a:pt x="4157065" y="4438327"/>
                  <a:pt x="4008329" y="4438327"/>
                </a:cubicBezTo>
                <a:cubicBezTo>
                  <a:pt x="3859593" y="4438327"/>
                  <a:pt x="3739019" y="4317753"/>
                  <a:pt x="3739019" y="4169017"/>
                </a:cubicBezTo>
                <a:cubicBezTo>
                  <a:pt x="3739019" y="4020281"/>
                  <a:pt x="3859593" y="3899707"/>
                  <a:pt x="4008329" y="3899707"/>
                </a:cubicBezTo>
                <a:close/>
                <a:moveTo>
                  <a:pt x="1022959" y="3899707"/>
                </a:moveTo>
                <a:cubicBezTo>
                  <a:pt x="1171695" y="3899707"/>
                  <a:pt x="1292269" y="4020281"/>
                  <a:pt x="1292269" y="4169017"/>
                </a:cubicBezTo>
                <a:cubicBezTo>
                  <a:pt x="1292269" y="4317753"/>
                  <a:pt x="1171695" y="4438327"/>
                  <a:pt x="1022959" y="4438327"/>
                </a:cubicBezTo>
                <a:cubicBezTo>
                  <a:pt x="874223" y="4438327"/>
                  <a:pt x="753649" y="4317753"/>
                  <a:pt x="753649" y="4169017"/>
                </a:cubicBezTo>
                <a:cubicBezTo>
                  <a:pt x="753649" y="4020281"/>
                  <a:pt x="874223" y="3899707"/>
                  <a:pt x="1022959" y="3899707"/>
                </a:cubicBezTo>
                <a:close/>
                <a:moveTo>
                  <a:pt x="4749452" y="2206606"/>
                </a:moveTo>
                <a:cubicBezTo>
                  <a:pt x="4898188" y="2206606"/>
                  <a:pt x="5018762" y="2327180"/>
                  <a:pt x="5018762" y="2475916"/>
                </a:cubicBezTo>
                <a:cubicBezTo>
                  <a:pt x="5018762" y="2624652"/>
                  <a:pt x="4898188" y="2745226"/>
                  <a:pt x="4749452" y="2745226"/>
                </a:cubicBezTo>
                <a:cubicBezTo>
                  <a:pt x="4600716" y="2745226"/>
                  <a:pt x="4480142" y="2624652"/>
                  <a:pt x="4480142" y="2475916"/>
                </a:cubicBezTo>
                <a:cubicBezTo>
                  <a:pt x="4480142" y="2327180"/>
                  <a:pt x="4600716" y="2206606"/>
                  <a:pt x="4749452" y="2206606"/>
                </a:cubicBezTo>
                <a:close/>
                <a:moveTo>
                  <a:pt x="269310" y="2206606"/>
                </a:moveTo>
                <a:cubicBezTo>
                  <a:pt x="418046" y="2206606"/>
                  <a:pt x="538620" y="2327180"/>
                  <a:pt x="538620" y="2475916"/>
                </a:cubicBezTo>
                <a:cubicBezTo>
                  <a:pt x="538620" y="2624652"/>
                  <a:pt x="418046" y="2745226"/>
                  <a:pt x="269310" y="2745226"/>
                </a:cubicBezTo>
                <a:cubicBezTo>
                  <a:pt x="120574" y="2745226"/>
                  <a:pt x="0" y="2624652"/>
                  <a:pt x="0" y="2475916"/>
                </a:cubicBezTo>
                <a:cubicBezTo>
                  <a:pt x="0" y="2327180"/>
                  <a:pt x="120574" y="2206606"/>
                  <a:pt x="269310" y="2206606"/>
                </a:cubicBezTo>
                <a:close/>
                <a:moveTo>
                  <a:pt x="2519808" y="662177"/>
                </a:moveTo>
                <a:cubicBezTo>
                  <a:pt x="1519679" y="662177"/>
                  <a:pt x="708913" y="1472941"/>
                  <a:pt x="708913" y="2473070"/>
                </a:cubicBezTo>
                <a:cubicBezTo>
                  <a:pt x="708913" y="3473200"/>
                  <a:pt x="1519679" y="4283965"/>
                  <a:pt x="2519808" y="4283965"/>
                </a:cubicBezTo>
                <a:cubicBezTo>
                  <a:pt x="3519938" y="4283965"/>
                  <a:pt x="4330703" y="3473200"/>
                  <a:pt x="4330703" y="2473070"/>
                </a:cubicBezTo>
                <a:cubicBezTo>
                  <a:pt x="4330703" y="1472941"/>
                  <a:pt x="3519938" y="662177"/>
                  <a:pt x="2519808" y="662177"/>
                </a:cubicBezTo>
                <a:close/>
                <a:moveTo>
                  <a:pt x="4008329" y="513567"/>
                </a:moveTo>
                <a:cubicBezTo>
                  <a:pt x="4157065" y="513567"/>
                  <a:pt x="4277639" y="634141"/>
                  <a:pt x="4277639" y="782877"/>
                </a:cubicBezTo>
                <a:cubicBezTo>
                  <a:pt x="4277639" y="931613"/>
                  <a:pt x="4157065" y="1052187"/>
                  <a:pt x="4008329" y="1052187"/>
                </a:cubicBezTo>
                <a:cubicBezTo>
                  <a:pt x="3859593" y="1052187"/>
                  <a:pt x="3739019" y="931613"/>
                  <a:pt x="3739019" y="782877"/>
                </a:cubicBezTo>
                <a:cubicBezTo>
                  <a:pt x="3739019" y="634141"/>
                  <a:pt x="3859593" y="513567"/>
                  <a:pt x="4008329" y="513567"/>
                </a:cubicBezTo>
                <a:close/>
                <a:moveTo>
                  <a:pt x="1022959" y="505155"/>
                </a:moveTo>
                <a:cubicBezTo>
                  <a:pt x="1171695" y="505155"/>
                  <a:pt x="1292269" y="625728"/>
                  <a:pt x="1292269" y="774465"/>
                </a:cubicBezTo>
                <a:cubicBezTo>
                  <a:pt x="1292269" y="923201"/>
                  <a:pt x="1171695" y="1043775"/>
                  <a:pt x="1022959" y="1043775"/>
                </a:cubicBezTo>
                <a:cubicBezTo>
                  <a:pt x="874223" y="1043775"/>
                  <a:pt x="753649" y="923201"/>
                  <a:pt x="753649" y="774465"/>
                </a:cubicBezTo>
                <a:cubicBezTo>
                  <a:pt x="753649" y="625728"/>
                  <a:pt x="874223" y="505155"/>
                  <a:pt x="1022959" y="505155"/>
                </a:cubicBezTo>
                <a:close/>
                <a:moveTo>
                  <a:pt x="2812469" y="359449"/>
                </a:moveTo>
                <a:lnTo>
                  <a:pt x="2946040" y="381786"/>
                </a:lnTo>
                <a:cubicBezTo>
                  <a:pt x="3174385" y="427768"/>
                  <a:pt x="3389544" y="510171"/>
                  <a:pt x="3585198" y="622675"/>
                </a:cubicBezTo>
                <a:lnTo>
                  <a:pt x="3709831" y="701514"/>
                </a:lnTo>
                <a:lnTo>
                  <a:pt x="3703756" y="721085"/>
                </a:lnTo>
                <a:cubicBezTo>
                  <a:pt x="3699724" y="740787"/>
                  <a:pt x="3697607" y="761187"/>
                  <a:pt x="3697607" y="782081"/>
                </a:cubicBezTo>
                <a:cubicBezTo>
                  <a:pt x="3697607" y="949236"/>
                  <a:pt x="3833113" y="1084742"/>
                  <a:pt x="4000268" y="1084742"/>
                </a:cubicBezTo>
                <a:cubicBezTo>
                  <a:pt x="4042057" y="1084742"/>
                  <a:pt x="4081867" y="1076273"/>
                  <a:pt x="4118077" y="1060958"/>
                </a:cubicBezTo>
                <a:lnTo>
                  <a:pt x="4120150" y="1059832"/>
                </a:lnTo>
                <a:lnTo>
                  <a:pt x="4137039" y="1077759"/>
                </a:lnTo>
                <a:cubicBezTo>
                  <a:pt x="4371999" y="1349002"/>
                  <a:pt x="4539763" y="1680043"/>
                  <a:pt x="4614442" y="2044991"/>
                </a:cubicBezTo>
                <a:lnTo>
                  <a:pt x="4636701" y="2190836"/>
                </a:lnTo>
                <a:lnTo>
                  <a:pt x="4618363" y="2196529"/>
                </a:lnTo>
                <a:cubicBezTo>
                  <a:pt x="4509733" y="2242475"/>
                  <a:pt x="4433511" y="2350039"/>
                  <a:pt x="4433511" y="2475405"/>
                </a:cubicBezTo>
                <a:cubicBezTo>
                  <a:pt x="4433511" y="2600771"/>
                  <a:pt x="4509733" y="2708335"/>
                  <a:pt x="4618363" y="2754282"/>
                </a:cubicBezTo>
                <a:lnTo>
                  <a:pt x="4636935" y="2760047"/>
                </a:lnTo>
                <a:lnTo>
                  <a:pt x="4624475" y="2853459"/>
                </a:lnTo>
                <a:cubicBezTo>
                  <a:pt x="4558719" y="3221578"/>
                  <a:pt x="4398646" y="3557022"/>
                  <a:pt x="4170145" y="3833902"/>
                </a:cubicBezTo>
                <a:lnTo>
                  <a:pt x="4132071" y="3876299"/>
                </a:lnTo>
                <a:lnTo>
                  <a:pt x="4118077" y="3868704"/>
                </a:lnTo>
                <a:cubicBezTo>
                  <a:pt x="4081867" y="3853388"/>
                  <a:pt x="4042057" y="3844919"/>
                  <a:pt x="4000268" y="3844919"/>
                </a:cubicBezTo>
                <a:cubicBezTo>
                  <a:pt x="3833113" y="3844919"/>
                  <a:pt x="3697607" y="3980425"/>
                  <a:pt x="3697607" y="4147580"/>
                </a:cubicBezTo>
                <a:cubicBezTo>
                  <a:pt x="3697607" y="4168475"/>
                  <a:pt x="3699724" y="4188874"/>
                  <a:pt x="3703756" y="4208577"/>
                </a:cubicBezTo>
                <a:lnTo>
                  <a:pt x="3715037" y="4244918"/>
                </a:lnTo>
                <a:lnTo>
                  <a:pt x="3629576" y="4301904"/>
                </a:lnTo>
                <a:cubicBezTo>
                  <a:pt x="3424088" y="4426761"/>
                  <a:pt x="3195859" y="4517919"/>
                  <a:pt x="2952560" y="4567705"/>
                </a:cubicBezTo>
                <a:lnTo>
                  <a:pt x="2802222" y="4590649"/>
                </a:lnTo>
                <a:lnTo>
                  <a:pt x="2799594" y="4582186"/>
                </a:lnTo>
                <a:cubicBezTo>
                  <a:pt x="2753648" y="4473556"/>
                  <a:pt x="2646085" y="4397334"/>
                  <a:pt x="2520718" y="4397334"/>
                </a:cubicBezTo>
                <a:cubicBezTo>
                  <a:pt x="2395352" y="4397334"/>
                  <a:pt x="2287788" y="4473556"/>
                  <a:pt x="2241842" y="4582186"/>
                </a:cubicBezTo>
                <a:lnTo>
                  <a:pt x="2238676" y="4592385"/>
                </a:lnTo>
                <a:lnTo>
                  <a:pt x="2236788" y="4592196"/>
                </a:lnTo>
                <a:cubicBezTo>
                  <a:pt x="1956749" y="4554804"/>
                  <a:pt x="1693876" y="4463145"/>
                  <a:pt x="1459091" y="4328140"/>
                </a:cubicBezTo>
                <a:lnTo>
                  <a:pt x="1326585" y="4244320"/>
                </a:lnTo>
                <a:lnTo>
                  <a:pt x="1337680" y="4208576"/>
                </a:lnTo>
                <a:cubicBezTo>
                  <a:pt x="1341712" y="4188873"/>
                  <a:pt x="1343829" y="4168474"/>
                  <a:pt x="1343829" y="4147579"/>
                </a:cubicBezTo>
                <a:cubicBezTo>
                  <a:pt x="1343829" y="3980424"/>
                  <a:pt x="1208323" y="3844918"/>
                  <a:pt x="1041168" y="3844918"/>
                </a:cubicBezTo>
                <a:cubicBezTo>
                  <a:pt x="999380" y="3844918"/>
                  <a:pt x="959569" y="3853387"/>
                  <a:pt x="923359" y="3868703"/>
                </a:cubicBezTo>
                <a:lnTo>
                  <a:pt x="909987" y="3875961"/>
                </a:lnTo>
                <a:lnTo>
                  <a:pt x="907250" y="3873055"/>
                </a:lnTo>
                <a:cubicBezTo>
                  <a:pt x="672291" y="3601812"/>
                  <a:pt x="504526" y="3270771"/>
                  <a:pt x="429847" y="2905822"/>
                </a:cubicBezTo>
                <a:lnTo>
                  <a:pt x="407047" y="2756428"/>
                </a:lnTo>
                <a:lnTo>
                  <a:pt x="413957" y="2754283"/>
                </a:lnTo>
                <a:cubicBezTo>
                  <a:pt x="522586" y="2708336"/>
                  <a:pt x="598808" y="2600772"/>
                  <a:pt x="598808" y="2475406"/>
                </a:cubicBezTo>
                <a:cubicBezTo>
                  <a:pt x="598808" y="2350040"/>
                  <a:pt x="522586" y="2242476"/>
                  <a:pt x="413957" y="2196530"/>
                </a:cubicBezTo>
                <a:lnTo>
                  <a:pt x="406879" y="2194333"/>
                </a:lnTo>
                <a:lnTo>
                  <a:pt x="419814" y="2097355"/>
                </a:lnTo>
                <a:cubicBezTo>
                  <a:pt x="485570" y="1729235"/>
                  <a:pt x="645643" y="1393791"/>
                  <a:pt x="874144" y="1116913"/>
                </a:cubicBezTo>
                <a:lnTo>
                  <a:pt x="924638" y="1061355"/>
                </a:lnTo>
                <a:lnTo>
                  <a:pt x="980172" y="1078593"/>
                </a:lnTo>
                <a:cubicBezTo>
                  <a:pt x="999874" y="1082626"/>
                  <a:pt x="1020274" y="1084743"/>
                  <a:pt x="1041168" y="1084743"/>
                </a:cubicBezTo>
                <a:cubicBezTo>
                  <a:pt x="1208323" y="1084743"/>
                  <a:pt x="1343829" y="949237"/>
                  <a:pt x="1343829" y="782082"/>
                </a:cubicBezTo>
                <a:cubicBezTo>
                  <a:pt x="1343829" y="761187"/>
                  <a:pt x="1341712" y="740787"/>
                  <a:pt x="1337680" y="721085"/>
                </a:cubicBezTo>
                <a:lnTo>
                  <a:pt x="1331813" y="702183"/>
                </a:lnTo>
                <a:lnTo>
                  <a:pt x="1504149" y="597487"/>
                </a:lnTo>
                <a:cubicBezTo>
                  <a:pt x="1693282" y="494744"/>
                  <a:pt x="1899671" y="419739"/>
                  <a:pt x="2117854" y="377935"/>
                </a:cubicBezTo>
                <a:lnTo>
                  <a:pt x="2233283" y="359562"/>
                </a:lnTo>
                <a:lnTo>
                  <a:pt x="2243982" y="394029"/>
                </a:lnTo>
                <a:cubicBezTo>
                  <a:pt x="2289928" y="502659"/>
                  <a:pt x="2397492" y="578881"/>
                  <a:pt x="2522858" y="578881"/>
                </a:cubicBezTo>
                <a:cubicBezTo>
                  <a:pt x="2648225" y="578881"/>
                  <a:pt x="2755788" y="502659"/>
                  <a:pt x="2801734" y="394029"/>
                </a:cubicBezTo>
                <a:close/>
                <a:moveTo>
                  <a:pt x="2521907" y="0"/>
                </a:moveTo>
                <a:cubicBezTo>
                  <a:pt x="2670643" y="0"/>
                  <a:pt x="2791217" y="120574"/>
                  <a:pt x="2791217" y="269310"/>
                </a:cubicBezTo>
                <a:cubicBezTo>
                  <a:pt x="2791217" y="418046"/>
                  <a:pt x="2670643" y="538620"/>
                  <a:pt x="2521907" y="538620"/>
                </a:cubicBezTo>
                <a:cubicBezTo>
                  <a:pt x="2373171" y="538620"/>
                  <a:pt x="2252597" y="418046"/>
                  <a:pt x="2252597" y="269310"/>
                </a:cubicBezTo>
                <a:cubicBezTo>
                  <a:pt x="2252597" y="120574"/>
                  <a:pt x="2373171" y="0"/>
                  <a:pt x="2521907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9787695" y="3341150"/>
            <a:ext cx="254006" cy="25400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465" y="3315749"/>
            <a:ext cx="256381" cy="256381"/>
          </a:xfrm>
          <a:prstGeom prst="rect">
            <a:avLst/>
          </a:prstGeom>
        </p:spPr>
      </p:pic>
      <p:pic>
        <p:nvPicPr>
          <p:cNvPr id="6" name="clideo_editor_ac18a75ec3ba46b894ab784ec0fdef70">
            <a:hlinkClick r:id="" action="ppaction://media"/>
            <a:extLst>
              <a:ext uri="{FF2B5EF4-FFF2-40B4-BE49-F238E27FC236}">
                <a16:creationId xmlns:a16="http://schemas.microsoft.com/office/drawing/2014/main" id="{CE4DA8B4-A030-699A-0344-347411F2DE2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83"/>
                </p14:media>
              </p:ext>
            </p:extLst>
          </p:nvPr>
        </p:nvPicPr>
        <p:blipFill>
          <a:blip r:embed="rId8"/>
          <a:srcRect l="21905" t="22365" r="22444" b="22116"/>
          <a:stretch/>
        </p:blipFill>
        <p:spPr>
          <a:xfrm rot="5400000">
            <a:off x="3151307" y="1937745"/>
            <a:ext cx="5923343" cy="331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26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2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5000"/>
                    </a14:imgEffect>
                    <a14:imgEffect>
                      <a14:brightnessContrast contrast="-3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225961" cy="6858000"/>
          </a:xfrm>
          <a:prstGeom prst="rect">
            <a:avLst/>
          </a:prstGeom>
        </p:spPr>
      </p:pic>
      <p:sp>
        <p:nvSpPr>
          <p:cNvPr id="35" name="Forma libre 34"/>
          <p:cNvSpPr/>
          <p:nvPr/>
        </p:nvSpPr>
        <p:spPr>
          <a:xfrm rot="16200000">
            <a:off x="9670093" y="953083"/>
            <a:ext cx="5018762" cy="4979341"/>
          </a:xfrm>
          <a:custGeom>
            <a:avLst/>
            <a:gdLst>
              <a:gd name="connsiteX0" fmla="*/ 2521907 w 5018762"/>
              <a:gd name="connsiteY0" fmla="*/ 4440721 h 4979341"/>
              <a:gd name="connsiteX1" fmla="*/ 2791217 w 5018762"/>
              <a:gd name="connsiteY1" fmla="*/ 4710031 h 4979341"/>
              <a:gd name="connsiteX2" fmla="*/ 2521907 w 5018762"/>
              <a:gd name="connsiteY2" fmla="*/ 4979341 h 4979341"/>
              <a:gd name="connsiteX3" fmla="*/ 2252597 w 5018762"/>
              <a:gd name="connsiteY3" fmla="*/ 4710031 h 4979341"/>
              <a:gd name="connsiteX4" fmla="*/ 2521907 w 5018762"/>
              <a:gd name="connsiteY4" fmla="*/ 4440721 h 4979341"/>
              <a:gd name="connsiteX5" fmla="*/ 4008329 w 5018762"/>
              <a:gd name="connsiteY5" fmla="*/ 3899707 h 4979341"/>
              <a:gd name="connsiteX6" fmla="*/ 4277639 w 5018762"/>
              <a:gd name="connsiteY6" fmla="*/ 4169017 h 4979341"/>
              <a:gd name="connsiteX7" fmla="*/ 4008329 w 5018762"/>
              <a:gd name="connsiteY7" fmla="*/ 4438327 h 4979341"/>
              <a:gd name="connsiteX8" fmla="*/ 3739019 w 5018762"/>
              <a:gd name="connsiteY8" fmla="*/ 4169017 h 4979341"/>
              <a:gd name="connsiteX9" fmla="*/ 4008329 w 5018762"/>
              <a:gd name="connsiteY9" fmla="*/ 3899707 h 4979341"/>
              <a:gd name="connsiteX10" fmla="*/ 1022959 w 5018762"/>
              <a:gd name="connsiteY10" fmla="*/ 3899707 h 4979341"/>
              <a:gd name="connsiteX11" fmla="*/ 1292269 w 5018762"/>
              <a:gd name="connsiteY11" fmla="*/ 4169017 h 4979341"/>
              <a:gd name="connsiteX12" fmla="*/ 1022959 w 5018762"/>
              <a:gd name="connsiteY12" fmla="*/ 4438327 h 4979341"/>
              <a:gd name="connsiteX13" fmla="*/ 753649 w 5018762"/>
              <a:gd name="connsiteY13" fmla="*/ 4169017 h 4979341"/>
              <a:gd name="connsiteX14" fmla="*/ 1022959 w 5018762"/>
              <a:gd name="connsiteY14" fmla="*/ 3899707 h 4979341"/>
              <a:gd name="connsiteX15" fmla="*/ 4749452 w 5018762"/>
              <a:gd name="connsiteY15" fmla="*/ 2206606 h 4979341"/>
              <a:gd name="connsiteX16" fmla="*/ 5018762 w 5018762"/>
              <a:gd name="connsiteY16" fmla="*/ 2475916 h 4979341"/>
              <a:gd name="connsiteX17" fmla="*/ 4749452 w 5018762"/>
              <a:gd name="connsiteY17" fmla="*/ 2745226 h 4979341"/>
              <a:gd name="connsiteX18" fmla="*/ 4480142 w 5018762"/>
              <a:gd name="connsiteY18" fmla="*/ 2475916 h 4979341"/>
              <a:gd name="connsiteX19" fmla="*/ 4749452 w 5018762"/>
              <a:gd name="connsiteY19" fmla="*/ 2206606 h 4979341"/>
              <a:gd name="connsiteX20" fmla="*/ 269310 w 5018762"/>
              <a:gd name="connsiteY20" fmla="*/ 2206606 h 4979341"/>
              <a:gd name="connsiteX21" fmla="*/ 538620 w 5018762"/>
              <a:gd name="connsiteY21" fmla="*/ 2475916 h 4979341"/>
              <a:gd name="connsiteX22" fmla="*/ 269310 w 5018762"/>
              <a:gd name="connsiteY22" fmla="*/ 2745226 h 4979341"/>
              <a:gd name="connsiteX23" fmla="*/ 0 w 5018762"/>
              <a:gd name="connsiteY23" fmla="*/ 2475916 h 4979341"/>
              <a:gd name="connsiteX24" fmla="*/ 269310 w 5018762"/>
              <a:gd name="connsiteY24" fmla="*/ 2206606 h 4979341"/>
              <a:gd name="connsiteX25" fmla="*/ 2519808 w 5018762"/>
              <a:gd name="connsiteY25" fmla="*/ 662177 h 4979341"/>
              <a:gd name="connsiteX26" fmla="*/ 708913 w 5018762"/>
              <a:gd name="connsiteY26" fmla="*/ 2473070 h 4979341"/>
              <a:gd name="connsiteX27" fmla="*/ 2519808 w 5018762"/>
              <a:gd name="connsiteY27" fmla="*/ 4283965 h 4979341"/>
              <a:gd name="connsiteX28" fmla="*/ 4330703 w 5018762"/>
              <a:gd name="connsiteY28" fmla="*/ 2473070 h 4979341"/>
              <a:gd name="connsiteX29" fmla="*/ 2519808 w 5018762"/>
              <a:gd name="connsiteY29" fmla="*/ 662177 h 4979341"/>
              <a:gd name="connsiteX30" fmla="*/ 4008329 w 5018762"/>
              <a:gd name="connsiteY30" fmla="*/ 513567 h 4979341"/>
              <a:gd name="connsiteX31" fmla="*/ 4277639 w 5018762"/>
              <a:gd name="connsiteY31" fmla="*/ 782877 h 4979341"/>
              <a:gd name="connsiteX32" fmla="*/ 4008329 w 5018762"/>
              <a:gd name="connsiteY32" fmla="*/ 1052187 h 4979341"/>
              <a:gd name="connsiteX33" fmla="*/ 3739019 w 5018762"/>
              <a:gd name="connsiteY33" fmla="*/ 782877 h 4979341"/>
              <a:gd name="connsiteX34" fmla="*/ 4008329 w 5018762"/>
              <a:gd name="connsiteY34" fmla="*/ 513567 h 4979341"/>
              <a:gd name="connsiteX35" fmla="*/ 1022959 w 5018762"/>
              <a:gd name="connsiteY35" fmla="*/ 505155 h 4979341"/>
              <a:gd name="connsiteX36" fmla="*/ 1292269 w 5018762"/>
              <a:gd name="connsiteY36" fmla="*/ 774465 h 4979341"/>
              <a:gd name="connsiteX37" fmla="*/ 1022959 w 5018762"/>
              <a:gd name="connsiteY37" fmla="*/ 1043775 h 4979341"/>
              <a:gd name="connsiteX38" fmla="*/ 753649 w 5018762"/>
              <a:gd name="connsiteY38" fmla="*/ 774465 h 4979341"/>
              <a:gd name="connsiteX39" fmla="*/ 1022959 w 5018762"/>
              <a:gd name="connsiteY39" fmla="*/ 505155 h 4979341"/>
              <a:gd name="connsiteX40" fmla="*/ 2812469 w 5018762"/>
              <a:gd name="connsiteY40" fmla="*/ 359449 h 4979341"/>
              <a:gd name="connsiteX41" fmla="*/ 2946040 w 5018762"/>
              <a:gd name="connsiteY41" fmla="*/ 381786 h 4979341"/>
              <a:gd name="connsiteX42" fmla="*/ 3585198 w 5018762"/>
              <a:gd name="connsiteY42" fmla="*/ 622675 h 4979341"/>
              <a:gd name="connsiteX43" fmla="*/ 3709831 w 5018762"/>
              <a:gd name="connsiteY43" fmla="*/ 701514 h 4979341"/>
              <a:gd name="connsiteX44" fmla="*/ 3703756 w 5018762"/>
              <a:gd name="connsiteY44" fmla="*/ 721085 h 4979341"/>
              <a:gd name="connsiteX45" fmla="*/ 3697607 w 5018762"/>
              <a:gd name="connsiteY45" fmla="*/ 782081 h 4979341"/>
              <a:gd name="connsiteX46" fmla="*/ 4000268 w 5018762"/>
              <a:gd name="connsiteY46" fmla="*/ 1084742 h 4979341"/>
              <a:gd name="connsiteX47" fmla="*/ 4118077 w 5018762"/>
              <a:gd name="connsiteY47" fmla="*/ 1060958 h 4979341"/>
              <a:gd name="connsiteX48" fmla="*/ 4120150 w 5018762"/>
              <a:gd name="connsiteY48" fmla="*/ 1059832 h 4979341"/>
              <a:gd name="connsiteX49" fmla="*/ 4137039 w 5018762"/>
              <a:gd name="connsiteY49" fmla="*/ 1077759 h 4979341"/>
              <a:gd name="connsiteX50" fmla="*/ 4614442 w 5018762"/>
              <a:gd name="connsiteY50" fmla="*/ 2044991 h 4979341"/>
              <a:gd name="connsiteX51" fmla="*/ 4636701 w 5018762"/>
              <a:gd name="connsiteY51" fmla="*/ 2190836 h 4979341"/>
              <a:gd name="connsiteX52" fmla="*/ 4618363 w 5018762"/>
              <a:gd name="connsiteY52" fmla="*/ 2196529 h 4979341"/>
              <a:gd name="connsiteX53" fmla="*/ 4433511 w 5018762"/>
              <a:gd name="connsiteY53" fmla="*/ 2475405 h 4979341"/>
              <a:gd name="connsiteX54" fmla="*/ 4618363 w 5018762"/>
              <a:gd name="connsiteY54" fmla="*/ 2754282 h 4979341"/>
              <a:gd name="connsiteX55" fmla="*/ 4636935 w 5018762"/>
              <a:gd name="connsiteY55" fmla="*/ 2760047 h 4979341"/>
              <a:gd name="connsiteX56" fmla="*/ 4624475 w 5018762"/>
              <a:gd name="connsiteY56" fmla="*/ 2853459 h 4979341"/>
              <a:gd name="connsiteX57" fmla="*/ 4170145 w 5018762"/>
              <a:gd name="connsiteY57" fmla="*/ 3833902 h 4979341"/>
              <a:gd name="connsiteX58" fmla="*/ 4132071 w 5018762"/>
              <a:gd name="connsiteY58" fmla="*/ 3876299 h 4979341"/>
              <a:gd name="connsiteX59" fmla="*/ 4118077 w 5018762"/>
              <a:gd name="connsiteY59" fmla="*/ 3868704 h 4979341"/>
              <a:gd name="connsiteX60" fmla="*/ 4000268 w 5018762"/>
              <a:gd name="connsiteY60" fmla="*/ 3844919 h 4979341"/>
              <a:gd name="connsiteX61" fmla="*/ 3697607 w 5018762"/>
              <a:gd name="connsiteY61" fmla="*/ 4147580 h 4979341"/>
              <a:gd name="connsiteX62" fmla="*/ 3703756 w 5018762"/>
              <a:gd name="connsiteY62" fmla="*/ 4208577 h 4979341"/>
              <a:gd name="connsiteX63" fmla="*/ 3715037 w 5018762"/>
              <a:gd name="connsiteY63" fmla="*/ 4244918 h 4979341"/>
              <a:gd name="connsiteX64" fmla="*/ 3629576 w 5018762"/>
              <a:gd name="connsiteY64" fmla="*/ 4301904 h 4979341"/>
              <a:gd name="connsiteX65" fmla="*/ 2952560 w 5018762"/>
              <a:gd name="connsiteY65" fmla="*/ 4567705 h 4979341"/>
              <a:gd name="connsiteX66" fmla="*/ 2802222 w 5018762"/>
              <a:gd name="connsiteY66" fmla="*/ 4590649 h 4979341"/>
              <a:gd name="connsiteX67" fmla="*/ 2799594 w 5018762"/>
              <a:gd name="connsiteY67" fmla="*/ 4582186 h 4979341"/>
              <a:gd name="connsiteX68" fmla="*/ 2520718 w 5018762"/>
              <a:gd name="connsiteY68" fmla="*/ 4397334 h 4979341"/>
              <a:gd name="connsiteX69" fmla="*/ 2241842 w 5018762"/>
              <a:gd name="connsiteY69" fmla="*/ 4582186 h 4979341"/>
              <a:gd name="connsiteX70" fmla="*/ 2238676 w 5018762"/>
              <a:gd name="connsiteY70" fmla="*/ 4592385 h 4979341"/>
              <a:gd name="connsiteX71" fmla="*/ 2236788 w 5018762"/>
              <a:gd name="connsiteY71" fmla="*/ 4592196 h 4979341"/>
              <a:gd name="connsiteX72" fmla="*/ 1459091 w 5018762"/>
              <a:gd name="connsiteY72" fmla="*/ 4328140 h 4979341"/>
              <a:gd name="connsiteX73" fmla="*/ 1326585 w 5018762"/>
              <a:gd name="connsiteY73" fmla="*/ 4244320 h 4979341"/>
              <a:gd name="connsiteX74" fmla="*/ 1337680 w 5018762"/>
              <a:gd name="connsiteY74" fmla="*/ 4208576 h 4979341"/>
              <a:gd name="connsiteX75" fmla="*/ 1343829 w 5018762"/>
              <a:gd name="connsiteY75" fmla="*/ 4147579 h 4979341"/>
              <a:gd name="connsiteX76" fmla="*/ 1041168 w 5018762"/>
              <a:gd name="connsiteY76" fmla="*/ 3844918 h 4979341"/>
              <a:gd name="connsiteX77" fmla="*/ 923359 w 5018762"/>
              <a:gd name="connsiteY77" fmla="*/ 3868703 h 4979341"/>
              <a:gd name="connsiteX78" fmla="*/ 909987 w 5018762"/>
              <a:gd name="connsiteY78" fmla="*/ 3875961 h 4979341"/>
              <a:gd name="connsiteX79" fmla="*/ 907250 w 5018762"/>
              <a:gd name="connsiteY79" fmla="*/ 3873055 h 4979341"/>
              <a:gd name="connsiteX80" fmla="*/ 429847 w 5018762"/>
              <a:gd name="connsiteY80" fmla="*/ 2905822 h 4979341"/>
              <a:gd name="connsiteX81" fmla="*/ 407047 w 5018762"/>
              <a:gd name="connsiteY81" fmla="*/ 2756428 h 4979341"/>
              <a:gd name="connsiteX82" fmla="*/ 413957 w 5018762"/>
              <a:gd name="connsiteY82" fmla="*/ 2754283 h 4979341"/>
              <a:gd name="connsiteX83" fmla="*/ 598808 w 5018762"/>
              <a:gd name="connsiteY83" fmla="*/ 2475406 h 4979341"/>
              <a:gd name="connsiteX84" fmla="*/ 413957 w 5018762"/>
              <a:gd name="connsiteY84" fmla="*/ 2196530 h 4979341"/>
              <a:gd name="connsiteX85" fmla="*/ 406879 w 5018762"/>
              <a:gd name="connsiteY85" fmla="*/ 2194333 h 4979341"/>
              <a:gd name="connsiteX86" fmla="*/ 419814 w 5018762"/>
              <a:gd name="connsiteY86" fmla="*/ 2097355 h 4979341"/>
              <a:gd name="connsiteX87" fmla="*/ 874144 w 5018762"/>
              <a:gd name="connsiteY87" fmla="*/ 1116913 h 4979341"/>
              <a:gd name="connsiteX88" fmla="*/ 924638 w 5018762"/>
              <a:gd name="connsiteY88" fmla="*/ 1061355 h 4979341"/>
              <a:gd name="connsiteX89" fmla="*/ 980172 w 5018762"/>
              <a:gd name="connsiteY89" fmla="*/ 1078593 h 4979341"/>
              <a:gd name="connsiteX90" fmla="*/ 1041168 w 5018762"/>
              <a:gd name="connsiteY90" fmla="*/ 1084743 h 4979341"/>
              <a:gd name="connsiteX91" fmla="*/ 1343829 w 5018762"/>
              <a:gd name="connsiteY91" fmla="*/ 782082 h 4979341"/>
              <a:gd name="connsiteX92" fmla="*/ 1337680 w 5018762"/>
              <a:gd name="connsiteY92" fmla="*/ 721085 h 4979341"/>
              <a:gd name="connsiteX93" fmla="*/ 1331813 w 5018762"/>
              <a:gd name="connsiteY93" fmla="*/ 702183 h 4979341"/>
              <a:gd name="connsiteX94" fmla="*/ 1504149 w 5018762"/>
              <a:gd name="connsiteY94" fmla="*/ 597487 h 4979341"/>
              <a:gd name="connsiteX95" fmla="*/ 2117854 w 5018762"/>
              <a:gd name="connsiteY95" fmla="*/ 377935 h 4979341"/>
              <a:gd name="connsiteX96" fmla="*/ 2233283 w 5018762"/>
              <a:gd name="connsiteY96" fmla="*/ 359562 h 4979341"/>
              <a:gd name="connsiteX97" fmla="*/ 2243982 w 5018762"/>
              <a:gd name="connsiteY97" fmla="*/ 394029 h 4979341"/>
              <a:gd name="connsiteX98" fmla="*/ 2522858 w 5018762"/>
              <a:gd name="connsiteY98" fmla="*/ 578881 h 4979341"/>
              <a:gd name="connsiteX99" fmla="*/ 2801734 w 5018762"/>
              <a:gd name="connsiteY99" fmla="*/ 394029 h 4979341"/>
              <a:gd name="connsiteX100" fmla="*/ 2521907 w 5018762"/>
              <a:gd name="connsiteY100" fmla="*/ 0 h 4979341"/>
              <a:gd name="connsiteX101" fmla="*/ 2791217 w 5018762"/>
              <a:gd name="connsiteY101" fmla="*/ 269310 h 4979341"/>
              <a:gd name="connsiteX102" fmla="*/ 2521907 w 5018762"/>
              <a:gd name="connsiteY102" fmla="*/ 538620 h 4979341"/>
              <a:gd name="connsiteX103" fmla="*/ 2252597 w 5018762"/>
              <a:gd name="connsiteY103" fmla="*/ 269310 h 4979341"/>
              <a:gd name="connsiteX104" fmla="*/ 2521907 w 5018762"/>
              <a:gd name="connsiteY104" fmla="*/ 0 h 4979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5018762" h="4979341">
                <a:moveTo>
                  <a:pt x="2521907" y="4440721"/>
                </a:moveTo>
                <a:cubicBezTo>
                  <a:pt x="2670643" y="4440721"/>
                  <a:pt x="2791217" y="4561295"/>
                  <a:pt x="2791217" y="4710031"/>
                </a:cubicBezTo>
                <a:cubicBezTo>
                  <a:pt x="2791217" y="4858767"/>
                  <a:pt x="2670643" y="4979341"/>
                  <a:pt x="2521907" y="4979341"/>
                </a:cubicBezTo>
                <a:cubicBezTo>
                  <a:pt x="2373171" y="4979341"/>
                  <a:pt x="2252597" y="4858767"/>
                  <a:pt x="2252597" y="4710031"/>
                </a:cubicBezTo>
                <a:cubicBezTo>
                  <a:pt x="2252597" y="4561295"/>
                  <a:pt x="2373171" y="4440721"/>
                  <a:pt x="2521907" y="4440721"/>
                </a:cubicBezTo>
                <a:close/>
                <a:moveTo>
                  <a:pt x="4008329" y="3899707"/>
                </a:moveTo>
                <a:cubicBezTo>
                  <a:pt x="4157065" y="3899707"/>
                  <a:pt x="4277639" y="4020281"/>
                  <a:pt x="4277639" y="4169017"/>
                </a:cubicBezTo>
                <a:cubicBezTo>
                  <a:pt x="4277639" y="4317753"/>
                  <a:pt x="4157065" y="4438327"/>
                  <a:pt x="4008329" y="4438327"/>
                </a:cubicBezTo>
                <a:cubicBezTo>
                  <a:pt x="3859593" y="4438327"/>
                  <a:pt x="3739019" y="4317753"/>
                  <a:pt x="3739019" y="4169017"/>
                </a:cubicBezTo>
                <a:cubicBezTo>
                  <a:pt x="3739019" y="4020281"/>
                  <a:pt x="3859593" y="3899707"/>
                  <a:pt x="4008329" y="3899707"/>
                </a:cubicBezTo>
                <a:close/>
                <a:moveTo>
                  <a:pt x="1022959" y="3899707"/>
                </a:moveTo>
                <a:cubicBezTo>
                  <a:pt x="1171695" y="3899707"/>
                  <a:pt x="1292269" y="4020281"/>
                  <a:pt x="1292269" y="4169017"/>
                </a:cubicBezTo>
                <a:cubicBezTo>
                  <a:pt x="1292269" y="4317753"/>
                  <a:pt x="1171695" y="4438327"/>
                  <a:pt x="1022959" y="4438327"/>
                </a:cubicBezTo>
                <a:cubicBezTo>
                  <a:pt x="874223" y="4438327"/>
                  <a:pt x="753649" y="4317753"/>
                  <a:pt x="753649" y="4169017"/>
                </a:cubicBezTo>
                <a:cubicBezTo>
                  <a:pt x="753649" y="4020281"/>
                  <a:pt x="874223" y="3899707"/>
                  <a:pt x="1022959" y="3899707"/>
                </a:cubicBezTo>
                <a:close/>
                <a:moveTo>
                  <a:pt x="4749452" y="2206606"/>
                </a:moveTo>
                <a:cubicBezTo>
                  <a:pt x="4898188" y="2206606"/>
                  <a:pt x="5018762" y="2327180"/>
                  <a:pt x="5018762" y="2475916"/>
                </a:cubicBezTo>
                <a:cubicBezTo>
                  <a:pt x="5018762" y="2624652"/>
                  <a:pt x="4898188" y="2745226"/>
                  <a:pt x="4749452" y="2745226"/>
                </a:cubicBezTo>
                <a:cubicBezTo>
                  <a:pt x="4600716" y="2745226"/>
                  <a:pt x="4480142" y="2624652"/>
                  <a:pt x="4480142" y="2475916"/>
                </a:cubicBezTo>
                <a:cubicBezTo>
                  <a:pt x="4480142" y="2327180"/>
                  <a:pt x="4600716" y="2206606"/>
                  <a:pt x="4749452" y="2206606"/>
                </a:cubicBezTo>
                <a:close/>
                <a:moveTo>
                  <a:pt x="269310" y="2206606"/>
                </a:moveTo>
                <a:cubicBezTo>
                  <a:pt x="418046" y="2206606"/>
                  <a:pt x="538620" y="2327180"/>
                  <a:pt x="538620" y="2475916"/>
                </a:cubicBezTo>
                <a:cubicBezTo>
                  <a:pt x="538620" y="2624652"/>
                  <a:pt x="418046" y="2745226"/>
                  <a:pt x="269310" y="2745226"/>
                </a:cubicBezTo>
                <a:cubicBezTo>
                  <a:pt x="120574" y="2745226"/>
                  <a:pt x="0" y="2624652"/>
                  <a:pt x="0" y="2475916"/>
                </a:cubicBezTo>
                <a:cubicBezTo>
                  <a:pt x="0" y="2327180"/>
                  <a:pt x="120574" y="2206606"/>
                  <a:pt x="269310" y="2206606"/>
                </a:cubicBezTo>
                <a:close/>
                <a:moveTo>
                  <a:pt x="2519808" y="662177"/>
                </a:moveTo>
                <a:cubicBezTo>
                  <a:pt x="1519679" y="662177"/>
                  <a:pt x="708913" y="1472941"/>
                  <a:pt x="708913" y="2473070"/>
                </a:cubicBezTo>
                <a:cubicBezTo>
                  <a:pt x="708913" y="3473200"/>
                  <a:pt x="1519679" y="4283965"/>
                  <a:pt x="2519808" y="4283965"/>
                </a:cubicBezTo>
                <a:cubicBezTo>
                  <a:pt x="3519938" y="4283965"/>
                  <a:pt x="4330703" y="3473200"/>
                  <a:pt x="4330703" y="2473070"/>
                </a:cubicBezTo>
                <a:cubicBezTo>
                  <a:pt x="4330703" y="1472941"/>
                  <a:pt x="3519938" y="662177"/>
                  <a:pt x="2519808" y="662177"/>
                </a:cubicBezTo>
                <a:close/>
                <a:moveTo>
                  <a:pt x="4008329" y="513567"/>
                </a:moveTo>
                <a:cubicBezTo>
                  <a:pt x="4157065" y="513567"/>
                  <a:pt x="4277639" y="634141"/>
                  <a:pt x="4277639" y="782877"/>
                </a:cubicBezTo>
                <a:cubicBezTo>
                  <a:pt x="4277639" y="931613"/>
                  <a:pt x="4157065" y="1052187"/>
                  <a:pt x="4008329" y="1052187"/>
                </a:cubicBezTo>
                <a:cubicBezTo>
                  <a:pt x="3859593" y="1052187"/>
                  <a:pt x="3739019" y="931613"/>
                  <a:pt x="3739019" y="782877"/>
                </a:cubicBezTo>
                <a:cubicBezTo>
                  <a:pt x="3739019" y="634141"/>
                  <a:pt x="3859593" y="513567"/>
                  <a:pt x="4008329" y="513567"/>
                </a:cubicBezTo>
                <a:close/>
                <a:moveTo>
                  <a:pt x="1022959" y="505155"/>
                </a:moveTo>
                <a:cubicBezTo>
                  <a:pt x="1171695" y="505155"/>
                  <a:pt x="1292269" y="625728"/>
                  <a:pt x="1292269" y="774465"/>
                </a:cubicBezTo>
                <a:cubicBezTo>
                  <a:pt x="1292269" y="923201"/>
                  <a:pt x="1171695" y="1043775"/>
                  <a:pt x="1022959" y="1043775"/>
                </a:cubicBezTo>
                <a:cubicBezTo>
                  <a:pt x="874223" y="1043775"/>
                  <a:pt x="753649" y="923201"/>
                  <a:pt x="753649" y="774465"/>
                </a:cubicBezTo>
                <a:cubicBezTo>
                  <a:pt x="753649" y="625728"/>
                  <a:pt x="874223" y="505155"/>
                  <a:pt x="1022959" y="505155"/>
                </a:cubicBezTo>
                <a:close/>
                <a:moveTo>
                  <a:pt x="2812469" y="359449"/>
                </a:moveTo>
                <a:lnTo>
                  <a:pt x="2946040" y="381786"/>
                </a:lnTo>
                <a:cubicBezTo>
                  <a:pt x="3174385" y="427768"/>
                  <a:pt x="3389544" y="510171"/>
                  <a:pt x="3585198" y="622675"/>
                </a:cubicBezTo>
                <a:lnTo>
                  <a:pt x="3709831" y="701514"/>
                </a:lnTo>
                <a:lnTo>
                  <a:pt x="3703756" y="721085"/>
                </a:lnTo>
                <a:cubicBezTo>
                  <a:pt x="3699724" y="740787"/>
                  <a:pt x="3697607" y="761187"/>
                  <a:pt x="3697607" y="782081"/>
                </a:cubicBezTo>
                <a:cubicBezTo>
                  <a:pt x="3697607" y="949236"/>
                  <a:pt x="3833113" y="1084742"/>
                  <a:pt x="4000268" y="1084742"/>
                </a:cubicBezTo>
                <a:cubicBezTo>
                  <a:pt x="4042057" y="1084742"/>
                  <a:pt x="4081867" y="1076273"/>
                  <a:pt x="4118077" y="1060958"/>
                </a:cubicBezTo>
                <a:lnTo>
                  <a:pt x="4120150" y="1059832"/>
                </a:lnTo>
                <a:lnTo>
                  <a:pt x="4137039" y="1077759"/>
                </a:lnTo>
                <a:cubicBezTo>
                  <a:pt x="4371999" y="1349002"/>
                  <a:pt x="4539763" y="1680043"/>
                  <a:pt x="4614442" y="2044991"/>
                </a:cubicBezTo>
                <a:lnTo>
                  <a:pt x="4636701" y="2190836"/>
                </a:lnTo>
                <a:lnTo>
                  <a:pt x="4618363" y="2196529"/>
                </a:lnTo>
                <a:cubicBezTo>
                  <a:pt x="4509733" y="2242475"/>
                  <a:pt x="4433511" y="2350039"/>
                  <a:pt x="4433511" y="2475405"/>
                </a:cubicBezTo>
                <a:cubicBezTo>
                  <a:pt x="4433511" y="2600771"/>
                  <a:pt x="4509733" y="2708335"/>
                  <a:pt x="4618363" y="2754282"/>
                </a:cubicBezTo>
                <a:lnTo>
                  <a:pt x="4636935" y="2760047"/>
                </a:lnTo>
                <a:lnTo>
                  <a:pt x="4624475" y="2853459"/>
                </a:lnTo>
                <a:cubicBezTo>
                  <a:pt x="4558719" y="3221578"/>
                  <a:pt x="4398646" y="3557022"/>
                  <a:pt x="4170145" y="3833902"/>
                </a:cubicBezTo>
                <a:lnTo>
                  <a:pt x="4132071" y="3876299"/>
                </a:lnTo>
                <a:lnTo>
                  <a:pt x="4118077" y="3868704"/>
                </a:lnTo>
                <a:cubicBezTo>
                  <a:pt x="4081867" y="3853388"/>
                  <a:pt x="4042057" y="3844919"/>
                  <a:pt x="4000268" y="3844919"/>
                </a:cubicBezTo>
                <a:cubicBezTo>
                  <a:pt x="3833113" y="3844919"/>
                  <a:pt x="3697607" y="3980425"/>
                  <a:pt x="3697607" y="4147580"/>
                </a:cubicBezTo>
                <a:cubicBezTo>
                  <a:pt x="3697607" y="4168475"/>
                  <a:pt x="3699724" y="4188874"/>
                  <a:pt x="3703756" y="4208577"/>
                </a:cubicBezTo>
                <a:lnTo>
                  <a:pt x="3715037" y="4244918"/>
                </a:lnTo>
                <a:lnTo>
                  <a:pt x="3629576" y="4301904"/>
                </a:lnTo>
                <a:cubicBezTo>
                  <a:pt x="3424088" y="4426761"/>
                  <a:pt x="3195859" y="4517919"/>
                  <a:pt x="2952560" y="4567705"/>
                </a:cubicBezTo>
                <a:lnTo>
                  <a:pt x="2802222" y="4590649"/>
                </a:lnTo>
                <a:lnTo>
                  <a:pt x="2799594" y="4582186"/>
                </a:lnTo>
                <a:cubicBezTo>
                  <a:pt x="2753648" y="4473556"/>
                  <a:pt x="2646085" y="4397334"/>
                  <a:pt x="2520718" y="4397334"/>
                </a:cubicBezTo>
                <a:cubicBezTo>
                  <a:pt x="2395352" y="4397334"/>
                  <a:pt x="2287788" y="4473556"/>
                  <a:pt x="2241842" y="4582186"/>
                </a:cubicBezTo>
                <a:lnTo>
                  <a:pt x="2238676" y="4592385"/>
                </a:lnTo>
                <a:lnTo>
                  <a:pt x="2236788" y="4592196"/>
                </a:lnTo>
                <a:cubicBezTo>
                  <a:pt x="1956749" y="4554804"/>
                  <a:pt x="1693876" y="4463145"/>
                  <a:pt x="1459091" y="4328140"/>
                </a:cubicBezTo>
                <a:lnTo>
                  <a:pt x="1326585" y="4244320"/>
                </a:lnTo>
                <a:lnTo>
                  <a:pt x="1337680" y="4208576"/>
                </a:lnTo>
                <a:cubicBezTo>
                  <a:pt x="1341712" y="4188873"/>
                  <a:pt x="1343829" y="4168474"/>
                  <a:pt x="1343829" y="4147579"/>
                </a:cubicBezTo>
                <a:cubicBezTo>
                  <a:pt x="1343829" y="3980424"/>
                  <a:pt x="1208323" y="3844918"/>
                  <a:pt x="1041168" y="3844918"/>
                </a:cubicBezTo>
                <a:cubicBezTo>
                  <a:pt x="999380" y="3844918"/>
                  <a:pt x="959569" y="3853387"/>
                  <a:pt x="923359" y="3868703"/>
                </a:cubicBezTo>
                <a:lnTo>
                  <a:pt x="909987" y="3875961"/>
                </a:lnTo>
                <a:lnTo>
                  <a:pt x="907250" y="3873055"/>
                </a:lnTo>
                <a:cubicBezTo>
                  <a:pt x="672291" y="3601812"/>
                  <a:pt x="504526" y="3270771"/>
                  <a:pt x="429847" y="2905822"/>
                </a:cubicBezTo>
                <a:lnTo>
                  <a:pt x="407047" y="2756428"/>
                </a:lnTo>
                <a:lnTo>
                  <a:pt x="413957" y="2754283"/>
                </a:lnTo>
                <a:cubicBezTo>
                  <a:pt x="522586" y="2708336"/>
                  <a:pt x="598808" y="2600772"/>
                  <a:pt x="598808" y="2475406"/>
                </a:cubicBezTo>
                <a:cubicBezTo>
                  <a:pt x="598808" y="2350040"/>
                  <a:pt x="522586" y="2242476"/>
                  <a:pt x="413957" y="2196530"/>
                </a:cubicBezTo>
                <a:lnTo>
                  <a:pt x="406879" y="2194333"/>
                </a:lnTo>
                <a:lnTo>
                  <a:pt x="419814" y="2097355"/>
                </a:lnTo>
                <a:cubicBezTo>
                  <a:pt x="485570" y="1729235"/>
                  <a:pt x="645643" y="1393791"/>
                  <a:pt x="874144" y="1116913"/>
                </a:cubicBezTo>
                <a:lnTo>
                  <a:pt x="924638" y="1061355"/>
                </a:lnTo>
                <a:lnTo>
                  <a:pt x="980172" y="1078593"/>
                </a:lnTo>
                <a:cubicBezTo>
                  <a:pt x="999874" y="1082626"/>
                  <a:pt x="1020274" y="1084743"/>
                  <a:pt x="1041168" y="1084743"/>
                </a:cubicBezTo>
                <a:cubicBezTo>
                  <a:pt x="1208323" y="1084743"/>
                  <a:pt x="1343829" y="949237"/>
                  <a:pt x="1343829" y="782082"/>
                </a:cubicBezTo>
                <a:cubicBezTo>
                  <a:pt x="1343829" y="761187"/>
                  <a:pt x="1341712" y="740787"/>
                  <a:pt x="1337680" y="721085"/>
                </a:cubicBezTo>
                <a:lnTo>
                  <a:pt x="1331813" y="702183"/>
                </a:lnTo>
                <a:lnTo>
                  <a:pt x="1504149" y="597487"/>
                </a:lnTo>
                <a:cubicBezTo>
                  <a:pt x="1693282" y="494744"/>
                  <a:pt x="1899671" y="419739"/>
                  <a:pt x="2117854" y="377935"/>
                </a:cubicBezTo>
                <a:lnTo>
                  <a:pt x="2233283" y="359562"/>
                </a:lnTo>
                <a:lnTo>
                  <a:pt x="2243982" y="394029"/>
                </a:lnTo>
                <a:cubicBezTo>
                  <a:pt x="2289928" y="502659"/>
                  <a:pt x="2397492" y="578881"/>
                  <a:pt x="2522858" y="578881"/>
                </a:cubicBezTo>
                <a:cubicBezTo>
                  <a:pt x="2648225" y="578881"/>
                  <a:pt x="2755788" y="502659"/>
                  <a:pt x="2801734" y="394029"/>
                </a:cubicBezTo>
                <a:close/>
                <a:moveTo>
                  <a:pt x="2521907" y="0"/>
                </a:moveTo>
                <a:cubicBezTo>
                  <a:pt x="2670643" y="0"/>
                  <a:pt x="2791217" y="120574"/>
                  <a:pt x="2791217" y="269310"/>
                </a:cubicBezTo>
                <a:cubicBezTo>
                  <a:pt x="2791217" y="418046"/>
                  <a:pt x="2670643" y="538620"/>
                  <a:pt x="2521907" y="538620"/>
                </a:cubicBezTo>
                <a:cubicBezTo>
                  <a:pt x="2373171" y="538620"/>
                  <a:pt x="2252597" y="418046"/>
                  <a:pt x="2252597" y="269310"/>
                </a:cubicBezTo>
                <a:cubicBezTo>
                  <a:pt x="2252597" y="120574"/>
                  <a:pt x="2373171" y="0"/>
                  <a:pt x="2521907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2640" y="3303049"/>
            <a:ext cx="256381" cy="256381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3A431398-8F18-C8B0-B305-E8C97B1481E5}"/>
              </a:ext>
            </a:extLst>
          </p:cNvPr>
          <p:cNvSpPr txBox="1"/>
          <p:nvPr/>
        </p:nvSpPr>
        <p:spPr>
          <a:xfrm>
            <a:off x="1252728" y="1225980"/>
            <a:ext cx="3721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600" b="1" i="0" u="none" strike="noStrike" kern="1200" normalizeH="0" baseline="0" noProof="0" dirty="0">
                <a:ln w="6600">
                  <a:solidFill>
                    <a:schemeClr val="accent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uLnTx/>
                <a:uFillTx/>
                <a:latin typeface="Impact"/>
                <a:ea typeface="+mn-lt"/>
                <a:cs typeface="+mn-lt"/>
              </a:rPr>
              <a:t>¡Gracias por todo!</a:t>
            </a:r>
            <a:endParaRPr kumimoji="0" lang="es-ES" sz="3600" b="0" i="0" u="none" strike="noStrike" kern="1200" cap="none" spc="0" normalizeH="0" baseline="0" noProof="0" dirty="0"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  <a:solidFill>
                <a:schemeClr val="accent6">
                  <a:lumMod val="76000"/>
                </a:schemeClr>
              </a:solidFill>
              <a:effectLst/>
              <a:uLnTx/>
              <a:uFillTx/>
              <a:latin typeface="Impact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3137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C2449ABDD2C374FACF85282AA08686B" ma:contentTypeVersion="4" ma:contentTypeDescription="Crear nuevo documento." ma:contentTypeScope="" ma:versionID="bd1bd869023967972cfa24a63f167347">
  <xsd:schema xmlns:xsd="http://www.w3.org/2001/XMLSchema" xmlns:xs="http://www.w3.org/2001/XMLSchema" xmlns:p="http://schemas.microsoft.com/office/2006/metadata/properties" xmlns:ns3="c4f68243-4c0a-4bfd-a152-962cd5331f4d" targetNamespace="http://schemas.microsoft.com/office/2006/metadata/properties" ma:root="true" ma:fieldsID="9286a5e7073acc38379ec1ac7872459e" ns3:_="">
    <xsd:import namespace="c4f68243-4c0a-4bfd-a152-962cd5331f4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f68243-4c0a-4bfd-a152-962cd5331f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C1D8AC7-7C66-4711-AAE4-3F921EFA7BD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62F67A3-90F4-4F24-88FD-EF2203CCEB06}">
  <ds:schemaRefs>
    <ds:schemaRef ds:uri="c4f68243-4c0a-4bfd-a152-962cd5331f4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99512C2-9443-486A-88B0-CE0232228257}">
  <ds:schemaRefs>
    <ds:schemaRef ds:uri="http://purl.org/dc/dcmitype/"/>
    <ds:schemaRef ds:uri="http://schemas.microsoft.com/office/infopath/2007/PartnerControls"/>
    <ds:schemaRef ds:uri="c4f68243-4c0a-4bfd-a152-962cd5331f4d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Office PowerPoint</Application>
  <PresentationFormat>Panorámica</PresentationFormat>
  <Paragraphs>6</Paragraphs>
  <Slides>4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5" baseType="lpstr">
      <vt:lpstr>Tema de Office</vt:lpstr>
      <vt:lpstr>SIMULADOR DE RULETA EN PSEINT</vt:lpstr>
      <vt:lpstr>Presentación de PowerPoint</vt:lpstr>
      <vt:lpstr>Presentación de PowerPoint</vt:lpstr>
      <vt:lpstr>Presentación de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SIMULADOR DE RULETA EN PSEINT</dc:title>
  <dc:creator>Figueroa, Ian Gonzalo</dc:creator>
  <cp:lastModifiedBy>Ian Gonzalo Figueroa</cp:lastModifiedBy>
  <cp:revision>5</cp:revision>
  <dcterms:created xsi:type="dcterms:W3CDTF">2024-12-02T17:29:44Z</dcterms:created>
  <dcterms:modified xsi:type="dcterms:W3CDTF">2024-12-03T02:09:01Z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0x0101005C2449ABDD2C374FACF85282AA08686B</vt:lpwstr>
  </property>
</Properties>
</file>

<file path=docProps/thumbnail.jpeg>
</file>